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3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4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5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16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83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86" r:id="rId28"/>
    <p:sldId id="287" r:id="rId29"/>
    <p:sldId id="288" r:id="rId30"/>
    <p:sldId id="289" r:id="rId31"/>
    <p:sldId id="293" r:id="rId32"/>
    <p:sldId id="290" r:id="rId33"/>
    <p:sldId id="291" r:id="rId34"/>
    <p:sldId id="292" r:id="rId35"/>
  </p:sldIdLst>
  <p:sldSz cx="12192000" cy="6858000"/>
  <p:notesSz cx="6761163" cy="99425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DDFAC2-B31E-5C88-C897-2EE7F92ED4AE}" name="Kocourkova Michaela" initials="MK" userId="S::kocomi01@upol.cz::f0b4586f-6199-482b-b82c-736a6464379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1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OHK\GRANTY_DOTACE_FONDY\2024\KHK%20JM\30%20let%20OHK%20Vy&#353;kov\V&#253;voj%20po&#269;tu%20&#269;len&#367;%20a%20obrat%2094-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958804062535665E-2"/>
          <c:y val="7.2123333098922673E-2"/>
          <c:w val="0.94788115485564306"/>
          <c:h val="0.87558609326158898"/>
        </c:manualLayout>
      </c:layout>
      <c:areaChart>
        <c:grouping val="stacked"/>
        <c:varyColors val="0"/>
        <c:ser>
          <c:idx val="0"/>
          <c:order val="0"/>
          <c:tx>
            <c:strRef>
              <c:f>List1!$A$3</c:f>
              <c:strCache>
                <c:ptCount val="1"/>
                <c:pt idx="0">
                  <c:v>Počet členů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softEdge rad="0"/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ln>
                      <a:noFill/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List1!$B$2:$AF$2</c:f>
              <c:numCache>
                <c:formatCode>General</c:formatCode>
                <c:ptCount val="3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  <c:pt idx="29">
                  <c:v>2023</c:v>
                </c:pt>
                <c:pt idx="30">
                  <c:v>2024</c:v>
                </c:pt>
              </c:numCache>
            </c:numRef>
          </c:cat>
          <c:val>
            <c:numRef>
              <c:f>List1!$B$3:$AF$3</c:f>
              <c:numCache>
                <c:formatCode>General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10</c:v>
                </c:pt>
                <c:pt idx="3">
                  <c:v>14</c:v>
                </c:pt>
                <c:pt idx="4">
                  <c:v>14</c:v>
                </c:pt>
                <c:pt idx="5">
                  <c:v>17</c:v>
                </c:pt>
                <c:pt idx="6">
                  <c:v>18</c:v>
                </c:pt>
                <c:pt idx="7">
                  <c:v>25</c:v>
                </c:pt>
                <c:pt idx="8">
                  <c:v>32</c:v>
                </c:pt>
                <c:pt idx="9">
                  <c:v>30</c:v>
                </c:pt>
                <c:pt idx="10">
                  <c:v>32</c:v>
                </c:pt>
                <c:pt idx="11">
                  <c:v>57</c:v>
                </c:pt>
                <c:pt idx="12">
                  <c:v>69</c:v>
                </c:pt>
                <c:pt idx="13">
                  <c:v>69</c:v>
                </c:pt>
                <c:pt idx="14">
                  <c:v>63</c:v>
                </c:pt>
                <c:pt idx="15">
                  <c:v>66</c:v>
                </c:pt>
                <c:pt idx="16">
                  <c:v>59</c:v>
                </c:pt>
                <c:pt idx="17">
                  <c:v>56</c:v>
                </c:pt>
                <c:pt idx="18">
                  <c:v>60</c:v>
                </c:pt>
                <c:pt idx="19">
                  <c:v>57</c:v>
                </c:pt>
                <c:pt idx="20">
                  <c:v>56</c:v>
                </c:pt>
                <c:pt idx="21">
                  <c:v>60</c:v>
                </c:pt>
                <c:pt idx="22">
                  <c:v>63</c:v>
                </c:pt>
                <c:pt idx="23">
                  <c:v>64</c:v>
                </c:pt>
                <c:pt idx="24">
                  <c:v>63</c:v>
                </c:pt>
                <c:pt idx="25">
                  <c:v>66</c:v>
                </c:pt>
                <c:pt idx="26">
                  <c:v>59</c:v>
                </c:pt>
                <c:pt idx="27">
                  <c:v>54</c:v>
                </c:pt>
                <c:pt idx="28">
                  <c:v>55</c:v>
                </c:pt>
                <c:pt idx="29">
                  <c:v>52</c:v>
                </c:pt>
                <c:pt idx="3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AD-4704-922B-B04712EA44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1230703"/>
        <c:axId val="2081227823"/>
      </c:areaChart>
      <c:catAx>
        <c:axId val="20812307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81227823"/>
        <c:crosses val="autoZero"/>
        <c:auto val="1"/>
        <c:lblAlgn val="ctr"/>
        <c:lblOffset val="100"/>
        <c:noMultiLvlLbl val="0"/>
      </c:catAx>
      <c:valAx>
        <c:axId val="2081227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812307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19.xml.rels><?xml version="1.0" encoding="UTF-8" standalone="yes"?>
<Relationships xmlns="http://schemas.openxmlformats.org/package/2006/relationships"><Relationship Id="rId2" Type="http://schemas.microsoft.com/office/2007/relationships/hdphoto" Target="../media/hdphoto4.wdp"/><Relationship Id="rId1" Type="http://schemas.openxmlformats.org/officeDocument/2006/relationships/image" Target="../media/image25.png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6.png"/></Relationships>
</file>

<file path=ppt/diagrams/_rels/data20.xml.rels><?xml version="1.0" encoding="UTF-8" standalone="yes"?>
<Relationships xmlns="http://schemas.openxmlformats.org/package/2006/relationships"><Relationship Id="rId2" Type="http://schemas.microsoft.com/office/2007/relationships/hdphoto" Target="../media/hdphoto5.wdp"/><Relationship Id="rId1" Type="http://schemas.openxmlformats.org/officeDocument/2006/relationships/image" Target="../media/image26.pn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ata4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10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19.xml.rels><?xml version="1.0" encoding="UTF-8" standalone="yes"?>
<Relationships xmlns="http://schemas.openxmlformats.org/package/2006/relationships"><Relationship Id="rId2" Type="http://schemas.microsoft.com/office/2007/relationships/hdphoto" Target="../media/hdphoto4.wdp"/><Relationship Id="rId1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6.png"/></Relationships>
</file>

<file path=ppt/diagrams/_rels/drawing20.xml.rels><?xml version="1.0" encoding="UTF-8" standalone="yes"?>
<Relationships xmlns="http://schemas.openxmlformats.org/package/2006/relationships"><Relationship Id="rId2" Type="http://schemas.microsoft.com/office/2007/relationships/hdphoto" Target="../media/hdphoto5.wdp"/><Relationship Id="rId1" Type="http://schemas.openxmlformats.org/officeDocument/2006/relationships/image" Target="../media/image26.pn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4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10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1994  založení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60727" custScaleY="127004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/>
          <a:srcRect/>
          <a:stretch>
            <a:fillRect l="-22000" r="-22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2010  Založení Klubu personalistů 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1209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B53A4BA-2309-47C5-85DD-3399A0D67919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F476B1B0-4241-4CDD-9D86-3B25305B864B}">
      <dgm:prSet phldrT="[Text]"/>
      <dgm:spPr/>
      <dgm:t>
        <a:bodyPr/>
        <a:lstStyle/>
        <a:p>
          <a:r>
            <a:rPr lang="cs-CZ" dirty="0"/>
            <a:t>2011 Představenstvo OHK Vyškov – zámek Račice</a:t>
          </a:r>
        </a:p>
      </dgm:t>
    </dgm:pt>
    <dgm:pt modelId="{FA53F727-2BED-4449-9518-866B8ACDA344}" type="parTrans" cxnId="{2746E058-7C72-4572-AF8F-9B5EA8782B54}">
      <dgm:prSet/>
      <dgm:spPr/>
      <dgm:t>
        <a:bodyPr/>
        <a:lstStyle/>
        <a:p>
          <a:endParaRPr lang="cs-CZ"/>
        </a:p>
      </dgm:t>
    </dgm:pt>
    <dgm:pt modelId="{1F06149F-E9AD-4A32-A3BF-00DEF7DC23A5}" type="sibTrans" cxnId="{2746E058-7C72-4572-AF8F-9B5EA8782B54}">
      <dgm:prSet/>
      <dgm:spPr/>
      <dgm:t>
        <a:bodyPr/>
        <a:lstStyle/>
        <a:p>
          <a:endParaRPr lang="cs-CZ"/>
        </a:p>
      </dgm:t>
    </dgm:pt>
    <dgm:pt modelId="{D1E5B086-A4E4-4F48-8AF6-F159F92BD656}" type="pres">
      <dgm:prSet presAssocID="{FB53A4BA-2309-47C5-85DD-3399A0D67919}" presName="Name0" presStyleCnt="0">
        <dgm:presLayoutVars>
          <dgm:chMax/>
          <dgm:chPref/>
          <dgm:dir/>
        </dgm:presLayoutVars>
      </dgm:prSet>
      <dgm:spPr/>
    </dgm:pt>
    <dgm:pt modelId="{43B21B2B-D7AA-4661-A02C-D8BEA0339583}" type="pres">
      <dgm:prSet presAssocID="{F476B1B0-4241-4CDD-9D86-3B25305B864B}" presName="composite" presStyleCnt="0"/>
      <dgm:spPr/>
    </dgm:pt>
    <dgm:pt modelId="{9AE411BE-992B-40D2-86E8-2EB730DB595B}" type="pres">
      <dgm:prSet presAssocID="{F476B1B0-4241-4CDD-9D86-3B25305B864B}" presName="Accent" presStyleLbl="alignNode1" presStyleIdx="0" presStyleCnt="1">
        <dgm:presLayoutVars>
          <dgm:chMax val="0"/>
          <dgm:chPref val="0"/>
        </dgm:presLayoutVars>
      </dgm:prSet>
      <dgm:spPr/>
    </dgm:pt>
    <dgm:pt modelId="{57E7179D-4E41-44C0-B748-1603203780B6}" type="pres">
      <dgm:prSet presAssocID="{F476B1B0-4241-4CDD-9D86-3B25305B864B}" presName="Image" presStyleLbl="bgImgPlace1" presStyleIdx="0" presStyleCnt="1" custScaleX="155152" custScaleY="170982" custLinFactNeighborX="-648" custLinFactNeighborY="0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4000" r="-24000"/>
          </a:stretch>
        </a:blipFill>
      </dgm:spPr>
    </dgm:pt>
    <dgm:pt modelId="{18112F78-A4AD-4186-9BDF-A7B2BC5F9275}" type="pres">
      <dgm:prSet presAssocID="{F476B1B0-4241-4CDD-9D86-3B25305B864B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B271F8FF-EA59-4D83-AB64-1FD93A9E7681}" type="pres">
      <dgm:prSet presAssocID="{F476B1B0-4241-4CDD-9D86-3B25305B864B}" presName="Space" presStyleCnt="0">
        <dgm:presLayoutVars>
          <dgm:chMax val="0"/>
          <dgm:chPref val="0"/>
        </dgm:presLayoutVars>
      </dgm:prSet>
      <dgm:spPr/>
    </dgm:pt>
  </dgm:ptLst>
  <dgm:cxnLst>
    <dgm:cxn modelId="{DA781D15-7FCC-4046-B515-0304511A382A}" type="presOf" srcId="{FB53A4BA-2309-47C5-85DD-3399A0D67919}" destId="{D1E5B086-A4E4-4F48-8AF6-F159F92BD656}" srcOrd="0" destOrd="0" presId="urn:microsoft.com/office/officeart/2008/layout/AlternatingPictureCircles"/>
    <dgm:cxn modelId="{2746E058-7C72-4572-AF8F-9B5EA8782B54}" srcId="{FB53A4BA-2309-47C5-85DD-3399A0D67919}" destId="{F476B1B0-4241-4CDD-9D86-3B25305B864B}" srcOrd="0" destOrd="0" parTransId="{FA53F727-2BED-4449-9518-866B8ACDA344}" sibTransId="{1F06149F-E9AD-4A32-A3BF-00DEF7DC23A5}"/>
    <dgm:cxn modelId="{FA3A2EF8-BBC8-4BE2-9659-68D2BECAB8A7}" type="presOf" srcId="{F476B1B0-4241-4CDD-9D86-3B25305B864B}" destId="{18112F78-A4AD-4186-9BDF-A7B2BC5F9275}" srcOrd="0" destOrd="0" presId="urn:microsoft.com/office/officeart/2008/layout/AlternatingPictureCircles"/>
    <dgm:cxn modelId="{5F55BBBC-9FCA-4B86-AE1A-4171171465CF}" type="presParOf" srcId="{D1E5B086-A4E4-4F48-8AF6-F159F92BD656}" destId="{43B21B2B-D7AA-4661-A02C-D8BEA0339583}" srcOrd="0" destOrd="0" presId="urn:microsoft.com/office/officeart/2008/layout/AlternatingPictureCircles"/>
    <dgm:cxn modelId="{0FD4B8DB-7BD4-4A2C-B566-611C78B9DEB3}" type="presParOf" srcId="{43B21B2B-D7AA-4661-A02C-D8BEA0339583}" destId="{9AE411BE-992B-40D2-86E8-2EB730DB595B}" srcOrd="0" destOrd="0" presId="urn:microsoft.com/office/officeart/2008/layout/AlternatingPictureCircles"/>
    <dgm:cxn modelId="{B18A672F-C281-4AB8-B87A-B8608FDEE2EE}" type="presParOf" srcId="{43B21B2B-D7AA-4661-A02C-D8BEA0339583}" destId="{57E7179D-4E41-44C0-B748-1603203780B6}" srcOrd="1" destOrd="0" presId="urn:microsoft.com/office/officeart/2008/layout/AlternatingPictureCircles"/>
    <dgm:cxn modelId="{8A7C11B5-13AB-4503-83F6-8A61542DA393}" type="presParOf" srcId="{43B21B2B-D7AA-4661-A02C-D8BEA0339583}" destId="{18112F78-A4AD-4186-9BDF-A7B2BC5F9275}" srcOrd="2" destOrd="0" presId="urn:microsoft.com/office/officeart/2008/layout/AlternatingPictureCircles"/>
    <dgm:cxn modelId="{48E864B5-02B7-4414-A9A8-886B0481285B}" type="presParOf" srcId="{43B21B2B-D7AA-4661-A02C-D8BEA0339583}" destId="{B271F8FF-EA59-4D83-AB64-1FD93A9E768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B53A4BA-2309-47C5-85DD-3399A0D67919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F476B1B0-4241-4CDD-9D86-3B25305B864B}">
      <dgm:prSet phldrT="[Text]"/>
      <dgm:spPr/>
      <dgm:t>
        <a:bodyPr/>
        <a:lstStyle/>
        <a:p>
          <a:r>
            <a:rPr lang="cs-CZ" dirty="0"/>
            <a:t>2010 Spolupráce s SOŠ a SOU Vyškov – výjezd </a:t>
          </a:r>
          <a:r>
            <a:rPr lang="cs-CZ" dirty="0" err="1"/>
            <a:t>Zistersdorf</a:t>
          </a:r>
          <a:endParaRPr lang="cs-CZ" dirty="0"/>
        </a:p>
      </dgm:t>
    </dgm:pt>
    <dgm:pt modelId="{FA53F727-2BED-4449-9518-866B8ACDA344}" type="parTrans" cxnId="{2746E058-7C72-4572-AF8F-9B5EA8782B54}">
      <dgm:prSet/>
      <dgm:spPr/>
      <dgm:t>
        <a:bodyPr/>
        <a:lstStyle/>
        <a:p>
          <a:endParaRPr lang="cs-CZ"/>
        </a:p>
      </dgm:t>
    </dgm:pt>
    <dgm:pt modelId="{1F06149F-E9AD-4A32-A3BF-00DEF7DC23A5}" type="sibTrans" cxnId="{2746E058-7C72-4572-AF8F-9B5EA8782B54}">
      <dgm:prSet/>
      <dgm:spPr/>
      <dgm:t>
        <a:bodyPr/>
        <a:lstStyle/>
        <a:p>
          <a:endParaRPr lang="cs-CZ"/>
        </a:p>
      </dgm:t>
    </dgm:pt>
    <dgm:pt modelId="{D1E5B086-A4E4-4F48-8AF6-F159F92BD656}" type="pres">
      <dgm:prSet presAssocID="{FB53A4BA-2309-47C5-85DD-3399A0D67919}" presName="Name0" presStyleCnt="0">
        <dgm:presLayoutVars>
          <dgm:chMax/>
          <dgm:chPref/>
          <dgm:dir/>
        </dgm:presLayoutVars>
      </dgm:prSet>
      <dgm:spPr/>
    </dgm:pt>
    <dgm:pt modelId="{43B21B2B-D7AA-4661-A02C-D8BEA0339583}" type="pres">
      <dgm:prSet presAssocID="{F476B1B0-4241-4CDD-9D86-3B25305B864B}" presName="composite" presStyleCnt="0"/>
      <dgm:spPr/>
    </dgm:pt>
    <dgm:pt modelId="{9AE411BE-992B-40D2-86E8-2EB730DB595B}" type="pres">
      <dgm:prSet presAssocID="{F476B1B0-4241-4CDD-9D86-3B25305B864B}" presName="Accent" presStyleLbl="alignNode1" presStyleIdx="0" presStyleCnt="1">
        <dgm:presLayoutVars>
          <dgm:chMax val="0"/>
          <dgm:chPref val="0"/>
        </dgm:presLayoutVars>
      </dgm:prSet>
      <dgm:spPr/>
    </dgm:pt>
    <dgm:pt modelId="{57E7179D-4E41-44C0-B748-1603203780B6}" type="pres">
      <dgm:prSet presAssocID="{F476B1B0-4241-4CDD-9D86-3B25305B864B}" presName="Image" presStyleLbl="bgImgPlace1" presStyleIdx="0" presStyleCnt="1" custScaleX="155152" custScaleY="170982" custLinFactNeighborX="-107" custLinFactNeighborY="2633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</dgm:spPr>
    </dgm:pt>
    <dgm:pt modelId="{18112F78-A4AD-4186-9BDF-A7B2BC5F9275}" type="pres">
      <dgm:prSet presAssocID="{F476B1B0-4241-4CDD-9D86-3B25305B864B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B271F8FF-EA59-4D83-AB64-1FD93A9E7681}" type="pres">
      <dgm:prSet presAssocID="{F476B1B0-4241-4CDD-9D86-3B25305B864B}" presName="Space" presStyleCnt="0">
        <dgm:presLayoutVars>
          <dgm:chMax val="0"/>
          <dgm:chPref val="0"/>
        </dgm:presLayoutVars>
      </dgm:prSet>
      <dgm:spPr/>
    </dgm:pt>
  </dgm:ptLst>
  <dgm:cxnLst>
    <dgm:cxn modelId="{DA781D15-7FCC-4046-B515-0304511A382A}" type="presOf" srcId="{FB53A4BA-2309-47C5-85DD-3399A0D67919}" destId="{D1E5B086-A4E4-4F48-8AF6-F159F92BD656}" srcOrd="0" destOrd="0" presId="urn:microsoft.com/office/officeart/2008/layout/AlternatingPictureCircles"/>
    <dgm:cxn modelId="{2746E058-7C72-4572-AF8F-9B5EA8782B54}" srcId="{FB53A4BA-2309-47C5-85DD-3399A0D67919}" destId="{F476B1B0-4241-4CDD-9D86-3B25305B864B}" srcOrd="0" destOrd="0" parTransId="{FA53F727-2BED-4449-9518-866B8ACDA344}" sibTransId="{1F06149F-E9AD-4A32-A3BF-00DEF7DC23A5}"/>
    <dgm:cxn modelId="{FA3A2EF8-BBC8-4BE2-9659-68D2BECAB8A7}" type="presOf" srcId="{F476B1B0-4241-4CDD-9D86-3B25305B864B}" destId="{18112F78-A4AD-4186-9BDF-A7B2BC5F9275}" srcOrd="0" destOrd="0" presId="urn:microsoft.com/office/officeart/2008/layout/AlternatingPictureCircles"/>
    <dgm:cxn modelId="{5F55BBBC-9FCA-4B86-AE1A-4171171465CF}" type="presParOf" srcId="{D1E5B086-A4E4-4F48-8AF6-F159F92BD656}" destId="{43B21B2B-D7AA-4661-A02C-D8BEA0339583}" srcOrd="0" destOrd="0" presId="urn:microsoft.com/office/officeart/2008/layout/AlternatingPictureCircles"/>
    <dgm:cxn modelId="{0FD4B8DB-7BD4-4A2C-B566-611C78B9DEB3}" type="presParOf" srcId="{43B21B2B-D7AA-4661-A02C-D8BEA0339583}" destId="{9AE411BE-992B-40D2-86E8-2EB730DB595B}" srcOrd="0" destOrd="0" presId="urn:microsoft.com/office/officeart/2008/layout/AlternatingPictureCircles"/>
    <dgm:cxn modelId="{B18A672F-C281-4AB8-B87A-B8608FDEE2EE}" type="presParOf" srcId="{43B21B2B-D7AA-4661-A02C-D8BEA0339583}" destId="{57E7179D-4E41-44C0-B748-1603203780B6}" srcOrd="1" destOrd="0" presId="urn:microsoft.com/office/officeart/2008/layout/AlternatingPictureCircles"/>
    <dgm:cxn modelId="{8A7C11B5-13AB-4503-83F6-8A61542DA393}" type="presParOf" srcId="{43B21B2B-D7AA-4661-A02C-D8BEA0339583}" destId="{18112F78-A4AD-4186-9BDF-A7B2BC5F9275}" srcOrd="2" destOrd="0" presId="urn:microsoft.com/office/officeart/2008/layout/AlternatingPictureCircles"/>
    <dgm:cxn modelId="{48E864B5-02B7-4414-A9A8-886B0481285B}" type="presParOf" srcId="{43B21B2B-D7AA-4661-A02C-D8BEA0339583}" destId="{B271F8FF-EA59-4D83-AB64-1FD93A9E768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2011  Konference k odbornému školství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1209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978CDBA-41D3-49DB-90BE-17F317EC4E39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C59A8109-55E6-4193-AD3E-00404DF8CE51}">
      <dgm:prSet phldrT="[Text]"/>
      <dgm:spPr/>
      <dgm:t>
        <a:bodyPr/>
        <a:lstStyle/>
        <a:p>
          <a:r>
            <a:rPr lang="cs-CZ" dirty="0"/>
            <a:t>2013 Projekt OHK Vyškov „Ženy a podnikání“</a:t>
          </a:r>
        </a:p>
      </dgm:t>
    </dgm:pt>
    <dgm:pt modelId="{6299BD31-C481-4B84-9681-0C36EA0E6E50}" type="parTrans" cxnId="{BE0A2DC7-00E7-4921-A81D-C296B69A4B7C}">
      <dgm:prSet/>
      <dgm:spPr/>
      <dgm:t>
        <a:bodyPr/>
        <a:lstStyle/>
        <a:p>
          <a:endParaRPr lang="cs-CZ"/>
        </a:p>
      </dgm:t>
    </dgm:pt>
    <dgm:pt modelId="{7FCBA6EF-E7C8-4EA3-86E0-A1A6DE0CB38B}" type="sibTrans" cxnId="{BE0A2DC7-00E7-4921-A81D-C296B69A4B7C}">
      <dgm:prSet/>
      <dgm:spPr/>
      <dgm:t>
        <a:bodyPr/>
        <a:lstStyle/>
        <a:p>
          <a:endParaRPr lang="cs-CZ"/>
        </a:p>
      </dgm:t>
    </dgm:pt>
    <dgm:pt modelId="{B177B295-9201-42E5-918C-EFB302C85AC9}" type="pres">
      <dgm:prSet presAssocID="{3978CDBA-41D3-49DB-90BE-17F317EC4E39}" presName="Name0" presStyleCnt="0">
        <dgm:presLayoutVars>
          <dgm:chMax/>
          <dgm:chPref/>
          <dgm:dir/>
        </dgm:presLayoutVars>
      </dgm:prSet>
      <dgm:spPr/>
    </dgm:pt>
    <dgm:pt modelId="{F0D73196-6232-4C09-A57B-5309F6660AC5}" type="pres">
      <dgm:prSet presAssocID="{C59A8109-55E6-4193-AD3E-00404DF8CE51}" presName="composite" presStyleCnt="0"/>
      <dgm:spPr/>
    </dgm:pt>
    <dgm:pt modelId="{8E814E15-266B-4A97-89B0-E10E9EC22C98}" type="pres">
      <dgm:prSet presAssocID="{C59A8109-55E6-4193-AD3E-00404DF8CE51}" presName="Accent" presStyleLbl="alignNode1" presStyleIdx="0" presStyleCnt="1">
        <dgm:presLayoutVars>
          <dgm:chMax val="0"/>
          <dgm:chPref val="0"/>
        </dgm:presLayoutVars>
      </dgm:prSet>
      <dgm:spPr/>
    </dgm:pt>
    <dgm:pt modelId="{6F29635B-F5EE-45E9-861A-5984B6675403}" type="pres">
      <dgm:prSet presAssocID="{C59A8109-55E6-4193-AD3E-00404DF8CE51}" presName="Image" presStyleLbl="bgImgPlace1" presStyleIdx="0" presStyleCnt="1" custScaleX="175643" custScaleY="174228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</dgm:pt>
    <dgm:pt modelId="{C0BAA792-DF00-401E-ABFE-696D0F677E70}" type="pres">
      <dgm:prSet presAssocID="{C59A8109-55E6-4193-AD3E-00404DF8CE51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0649FE82-4E14-48F0-95DF-82A577620BED}" type="pres">
      <dgm:prSet presAssocID="{C59A8109-55E6-4193-AD3E-00404DF8CE51}" presName="Space" presStyleCnt="0">
        <dgm:presLayoutVars>
          <dgm:chMax val="0"/>
          <dgm:chPref val="0"/>
        </dgm:presLayoutVars>
      </dgm:prSet>
      <dgm:spPr/>
    </dgm:pt>
  </dgm:ptLst>
  <dgm:cxnLst>
    <dgm:cxn modelId="{43F8DF10-835C-4189-A309-FAB159B704A6}" type="presOf" srcId="{C59A8109-55E6-4193-AD3E-00404DF8CE51}" destId="{C0BAA792-DF00-401E-ABFE-696D0F677E70}" srcOrd="0" destOrd="0" presId="urn:microsoft.com/office/officeart/2008/layout/AlternatingPictureCircles"/>
    <dgm:cxn modelId="{FD9FC764-CD79-4B4E-AFAB-BDB3EC8DD5F3}" type="presOf" srcId="{3978CDBA-41D3-49DB-90BE-17F317EC4E39}" destId="{B177B295-9201-42E5-918C-EFB302C85AC9}" srcOrd="0" destOrd="0" presId="urn:microsoft.com/office/officeart/2008/layout/AlternatingPictureCircles"/>
    <dgm:cxn modelId="{BE0A2DC7-00E7-4921-A81D-C296B69A4B7C}" srcId="{3978CDBA-41D3-49DB-90BE-17F317EC4E39}" destId="{C59A8109-55E6-4193-AD3E-00404DF8CE51}" srcOrd="0" destOrd="0" parTransId="{6299BD31-C481-4B84-9681-0C36EA0E6E50}" sibTransId="{7FCBA6EF-E7C8-4EA3-86E0-A1A6DE0CB38B}"/>
    <dgm:cxn modelId="{B57C0F7E-44DD-42F7-80F4-73C57A3359DD}" type="presParOf" srcId="{B177B295-9201-42E5-918C-EFB302C85AC9}" destId="{F0D73196-6232-4C09-A57B-5309F6660AC5}" srcOrd="0" destOrd="0" presId="urn:microsoft.com/office/officeart/2008/layout/AlternatingPictureCircles"/>
    <dgm:cxn modelId="{F18B2561-7BAF-4C97-9AEC-5F75FCCD4A55}" type="presParOf" srcId="{F0D73196-6232-4C09-A57B-5309F6660AC5}" destId="{8E814E15-266B-4A97-89B0-E10E9EC22C98}" srcOrd="0" destOrd="0" presId="urn:microsoft.com/office/officeart/2008/layout/AlternatingPictureCircles"/>
    <dgm:cxn modelId="{115E9DE9-88B0-4FEB-BF94-B1BE7571EF90}" type="presParOf" srcId="{F0D73196-6232-4C09-A57B-5309F6660AC5}" destId="{6F29635B-F5EE-45E9-861A-5984B6675403}" srcOrd="1" destOrd="0" presId="urn:microsoft.com/office/officeart/2008/layout/AlternatingPictureCircles"/>
    <dgm:cxn modelId="{EE3A08F5-E17A-4EC2-88E9-2C32F04477B3}" type="presParOf" srcId="{F0D73196-6232-4C09-A57B-5309F6660AC5}" destId="{C0BAA792-DF00-401E-ABFE-696D0F677E70}" srcOrd="2" destOrd="0" presId="urn:microsoft.com/office/officeart/2008/layout/AlternatingPictureCircles"/>
    <dgm:cxn modelId="{7A0E7B7B-1127-47BA-89E5-B7218632FBBC}" type="presParOf" srcId="{F0D73196-6232-4C09-A57B-5309F6660AC5}" destId="{0649FE82-4E14-48F0-95DF-82A577620BE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978CDBA-41D3-49DB-90BE-17F317EC4E39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C59A8109-55E6-4193-AD3E-00404DF8CE51}">
      <dgm:prSet phldrT="[Text]"/>
      <dgm:spPr/>
      <dgm:t>
        <a:bodyPr/>
        <a:lstStyle/>
        <a:p>
          <a:r>
            <a:rPr lang="cs-CZ" dirty="0"/>
            <a:t>2014 Projekt OHK Vyškov „Ženy a podnikání“</a:t>
          </a:r>
        </a:p>
      </dgm:t>
    </dgm:pt>
    <dgm:pt modelId="{6299BD31-C481-4B84-9681-0C36EA0E6E50}" type="parTrans" cxnId="{BE0A2DC7-00E7-4921-A81D-C296B69A4B7C}">
      <dgm:prSet/>
      <dgm:spPr/>
      <dgm:t>
        <a:bodyPr/>
        <a:lstStyle/>
        <a:p>
          <a:endParaRPr lang="cs-CZ"/>
        </a:p>
      </dgm:t>
    </dgm:pt>
    <dgm:pt modelId="{7FCBA6EF-E7C8-4EA3-86E0-A1A6DE0CB38B}" type="sibTrans" cxnId="{BE0A2DC7-00E7-4921-A81D-C296B69A4B7C}">
      <dgm:prSet/>
      <dgm:spPr/>
      <dgm:t>
        <a:bodyPr/>
        <a:lstStyle/>
        <a:p>
          <a:endParaRPr lang="cs-CZ"/>
        </a:p>
      </dgm:t>
    </dgm:pt>
    <dgm:pt modelId="{B177B295-9201-42E5-918C-EFB302C85AC9}" type="pres">
      <dgm:prSet presAssocID="{3978CDBA-41D3-49DB-90BE-17F317EC4E39}" presName="Name0" presStyleCnt="0">
        <dgm:presLayoutVars>
          <dgm:chMax/>
          <dgm:chPref/>
          <dgm:dir/>
        </dgm:presLayoutVars>
      </dgm:prSet>
      <dgm:spPr/>
    </dgm:pt>
    <dgm:pt modelId="{F0D73196-6232-4C09-A57B-5309F6660AC5}" type="pres">
      <dgm:prSet presAssocID="{C59A8109-55E6-4193-AD3E-00404DF8CE51}" presName="composite" presStyleCnt="0"/>
      <dgm:spPr/>
    </dgm:pt>
    <dgm:pt modelId="{8E814E15-266B-4A97-89B0-E10E9EC22C98}" type="pres">
      <dgm:prSet presAssocID="{C59A8109-55E6-4193-AD3E-00404DF8CE51}" presName="Accent" presStyleLbl="alignNode1" presStyleIdx="0" presStyleCnt="1">
        <dgm:presLayoutVars>
          <dgm:chMax val="0"/>
          <dgm:chPref val="0"/>
        </dgm:presLayoutVars>
      </dgm:prSet>
      <dgm:spPr/>
    </dgm:pt>
    <dgm:pt modelId="{6F29635B-F5EE-45E9-861A-5984B6675403}" type="pres">
      <dgm:prSet presAssocID="{C59A8109-55E6-4193-AD3E-00404DF8CE51}" presName="Image" presStyleLbl="bgImgPlace1" presStyleIdx="0" presStyleCnt="1" custScaleX="175643" custScaleY="174228" custLinFactNeighborX="211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</dgm:pt>
    <dgm:pt modelId="{C0BAA792-DF00-401E-ABFE-696D0F677E70}" type="pres">
      <dgm:prSet presAssocID="{C59A8109-55E6-4193-AD3E-00404DF8CE51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0649FE82-4E14-48F0-95DF-82A577620BED}" type="pres">
      <dgm:prSet presAssocID="{C59A8109-55E6-4193-AD3E-00404DF8CE51}" presName="Space" presStyleCnt="0">
        <dgm:presLayoutVars>
          <dgm:chMax val="0"/>
          <dgm:chPref val="0"/>
        </dgm:presLayoutVars>
      </dgm:prSet>
      <dgm:spPr/>
    </dgm:pt>
  </dgm:ptLst>
  <dgm:cxnLst>
    <dgm:cxn modelId="{43F8DF10-835C-4189-A309-FAB159B704A6}" type="presOf" srcId="{C59A8109-55E6-4193-AD3E-00404DF8CE51}" destId="{C0BAA792-DF00-401E-ABFE-696D0F677E70}" srcOrd="0" destOrd="0" presId="urn:microsoft.com/office/officeart/2008/layout/AlternatingPictureCircles"/>
    <dgm:cxn modelId="{FD9FC764-CD79-4B4E-AFAB-BDB3EC8DD5F3}" type="presOf" srcId="{3978CDBA-41D3-49DB-90BE-17F317EC4E39}" destId="{B177B295-9201-42E5-918C-EFB302C85AC9}" srcOrd="0" destOrd="0" presId="urn:microsoft.com/office/officeart/2008/layout/AlternatingPictureCircles"/>
    <dgm:cxn modelId="{BE0A2DC7-00E7-4921-A81D-C296B69A4B7C}" srcId="{3978CDBA-41D3-49DB-90BE-17F317EC4E39}" destId="{C59A8109-55E6-4193-AD3E-00404DF8CE51}" srcOrd="0" destOrd="0" parTransId="{6299BD31-C481-4B84-9681-0C36EA0E6E50}" sibTransId="{7FCBA6EF-E7C8-4EA3-86E0-A1A6DE0CB38B}"/>
    <dgm:cxn modelId="{B57C0F7E-44DD-42F7-80F4-73C57A3359DD}" type="presParOf" srcId="{B177B295-9201-42E5-918C-EFB302C85AC9}" destId="{F0D73196-6232-4C09-A57B-5309F6660AC5}" srcOrd="0" destOrd="0" presId="urn:microsoft.com/office/officeart/2008/layout/AlternatingPictureCircles"/>
    <dgm:cxn modelId="{F18B2561-7BAF-4C97-9AEC-5F75FCCD4A55}" type="presParOf" srcId="{F0D73196-6232-4C09-A57B-5309F6660AC5}" destId="{8E814E15-266B-4A97-89B0-E10E9EC22C98}" srcOrd="0" destOrd="0" presId="urn:microsoft.com/office/officeart/2008/layout/AlternatingPictureCircles"/>
    <dgm:cxn modelId="{115E9DE9-88B0-4FEB-BF94-B1BE7571EF90}" type="presParOf" srcId="{F0D73196-6232-4C09-A57B-5309F6660AC5}" destId="{6F29635B-F5EE-45E9-861A-5984B6675403}" srcOrd="1" destOrd="0" presId="urn:microsoft.com/office/officeart/2008/layout/AlternatingPictureCircles"/>
    <dgm:cxn modelId="{EE3A08F5-E17A-4EC2-88E9-2C32F04477B3}" type="presParOf" srcId="{F0D73196-6232-4C09-A57B-5309F6660AC5}" destId="{C0BAA792-DF00-401E-ABFE-696D0F677E70}" srcOrd="2" destOrd="0" presId="urn:microsoft.com/office/officeart/2008/layout/AlternatingPictureCircles"/>
    <dgm:cxn modelId="{7A0E7B7B-1127-47BA-89E5-B7218632FBBC}" type="presParOf" srcId="{F0D73196-6232-4C09-A57B-5309F6660AC5}" destId="{0649FE82-4E14-48F0-95DF-82A577620BE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2013  Podnikatelské setkání – tenisový turnaj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-1022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2013  Podnikatelské setkání – dětský den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1209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2013  Podnikatelské setkání – vítání hostů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1209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2014  Založení Klubu podnikatelek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-1022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53A4BA-2309-47C5-85DD-3399A0D67919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F476B1B0-4241-4CDD-9D86-3B25305B864B}">
      <dgm:prSet phldrT="[Text]"/>
      <dgm:spPr/>
      <dgm:t>
        <a:bodyPr/>
        <a:lstStyle/>
        <a:p>
          <a:r>
            <a:rPr lang="cs-CZ" dirty="0"/>
            <a:t>2003 Veletrh vzdělávání a pracovních příležitostí</a:t>
          </a:r>
        </a:p>
      </dgm:t>
    </dgm:pt>
    <dgm:pt modelId="{FA53F727-2BED-4449-9518-866B8ACDA344}" type="parTrans" cxnId="{2746E058-7C72-4572-AF8F-9B5EA8782B54}">
      <dgm:prSet/>
      <dgm:spPr/>
      <dgm:t>
        <a:bodyPr/>
        <a:lstStyle/>
        <a:p>
          <a:endParaRPr lang="cs-CZ"/>
        </a:p>
      </dgm:t>
    </dgm:pt>
    <dgm:pt modelId="{1F06149F-E9AD-4A32-A3BF-00DEF7DC23A5}" type="sibTrans" cxnId="{2746E058-7C72-4572-AF8F-9B5EA8782B54}">
      <dgm:prSet/>
      <dgm:spPr/>
      <dgm:t>
        <a:bodyPr/>
        <a:lstStyle/>
        <a:p>
          <a:endParaRPr lang="cs-CZ"/>
        </a:p>
      </dgm:t>
    </dgm:pt>
    <dgm:pt modelId="{D1E5B086-A4E4-4F48-8AF6-F159F92BD656}" type="pres">
      <dgm:prSet presAssocID="{FB53A4BA-2309-47C5-85DD-3399A0D67919}" presName="Name0" presStyleCnt="0">
        <dgm:presLayoutVars>
          <dgm:chMax/>
          <dgm:chPref/>
          <dgm:dir/>
        </dgm:presLayoutVars>
      </dgm:prSet>
      <dgm:spPr/>
    </dgm:pt>
    <dgm:pt modelId="{43B21B2B-D7AA-4661-A02C-D8BEA0339583}" type="pres">
      <dgm:prSet presAssocID="{F476B1B0-4241-4CDD-9D86-3B25305B864B}" presName="composite" presStyleCnt="0"/>
      <dgm:spPr/>
    </dgm:pt>
    <dgm:pt modelId="{9AE411BE-992B-40D2-86E8-2EB730DB595B}" type="pres">
      <dgm:prSet presAssocID="{F476B1B0-4241-4CDD-9D86-3B25305B864B}" presName="Accent" presStyleLbl="alignNode1" presStyleIdx="0" presStyleCnt="1">
        <dgm:presLayoutVars>
          <dgm:chMax val="0"/>
          <dgm:chPref val="0"/>
        </dgm:presLayoutVars>
      </dgm:prSet>
      <dgm:spPr/>
    </dgm:pt>
    <dgm:pt modelId="{57E7179D-4E41-44C0-B748-1603203780B6}" type="pres">
      <dgm:prSet presAssocID="{F476B1B0-4241-4CDD-9D86-3B25305B864B}" presName="Image" presStyleLbl="bgImgPlace1" presStyleIdx="0" presStyleCnt="1" custScaleX="178779" custScaleY="177340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8112F78-A4AD-4186-9BDF-A7B2BC5F9275}" type="pres">
      <dgm:prSet presAssocID="{F476B1B0-4241-4CDD-9D86-3B25305B864B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B271F8FF-EA59-4D83-AB64-1FD93A9E7681}" type="pres">
      <dgm:prSet presAssocID="{F476B1B0-4241-4CDD-9D86-3B25305B864B}" presName="Space" presStyleCnt="0">
        <dgm:presLayoutVars>
          <dgm:chMax val="0"/>
          <dgm:chPref val="0"/>
        </dgm:presLayoutVars>
      </dgm:prSet>
      <dgm:spPr/>
    </dgm:pt>
  </dgm:ptLst>
  <dgm:cxnLst>
    <dgm:cxn modelId="{DA781D15-7FCC-4046-B515-0304511A382A}" type="presOf" srcId="{FB53A4BA-2309-47C5-85DD-3399A0D67919}" destId="{D1E5B086-A4E4-4F48-8AF6-F159F92BD656}" srcOrd="0" destOrd="0" presId="urn:microsoft.com/office/officeart/2008/layout/AlternatingPictureCircles"/>
    <dgm:cxn modelId="{2746E058-7C72-4572-AF8F-9B5EA8782B54}" srcId="{FB53A4BA-2309-47C5-85DD-3399A0D67919}" destId="{F476B1B0-4241-4CDD-9D86-3B25305B864B}" srcOrd="0" destOrd="0" parTransId="{FA53F727-2BED-4449-9518-866B8ACDA344}" sibTransId="{1F06149F-E9AD-4A32-A3BF-00DEF7DC23A5}"/>
    <dgm:cxn modelId="{FA3A2EF8-BBC8-4BE2-9659-68D2BECAB8A7}" type="presOf" srcId="{F476B1B0-4241-4CDD-9D86-3B25305B864B}" destId="{18112F78-A4AD-4186-9BDF-A7B2BC5F9275}" srcOrd="0" destOrd="0" presId="urn:microsoft.com/office/officeart/2008/layout/AlternatingPictureCircles"/>
    <dgm:cxn modelId="{5F55BBBC-9FCA-4B86-AE1A-4171171465CF}" type="presParOf" srcId="{D1E5B086-A4E4-4F48-8AF6-F159F92BD656}" destId="{43B21B2B-D7AA-4661-A02C-D8BEA0339583}" srcOrd="0" destOrd="0" presId="urn:microsoft.com/office/officeart/2008/layout/AlternatingPictureCircles"/>
    <dgm:cxn modelId="{0FD4B8DB-7BD4-4A2C-B566-611C78B9DEB3}" type="presParOf" srcId="{43B21B2B-D7AA-4661-A02C-D8BEA0339583}" destId="{9AE411BE-992B-40D2-86E8-2EB730DB595B}" srcOrd="0" destOrd="0" presId="urn:microsoft.com/office/officeart/2008/layout/AlternatingPictureCircles"/>
    <dgm:cxn modelId="{B18A672F-C281-4AB8-B87A-B8608FDEE2EE}" type="presParOf" srcId="{43B21B2B-D7AA-4661-A02C-D8BEA0339583}" destId="{57E7179D-4E41-44C0-B748-1603203780B6}" srcOrd="1" destOrd="0" presId="urn:microsoft.com/office/officeart/2008/layout/AlternatingPictureCircles"/>
    <dgm:cxn modelId="{8A7C11B5-13AB-4503-83F6-8A61542DA393}" type="presParOf" srcId="{43B21B2B-D7AA-4661-A02C-D8BEA0339583}" destId="{18112F78-A4AD-4186-9BDF-A7B2BC5F9275}" srcOrd="2" destOrd="0" presId="urn:microsoft.com/office/officeart/2008/layout/AlternatingPictureCircles"/>
    <dgm:cxn modelId="{48E864B5-02B7-4414-A9A8-886B0481285B}" type="presParOf" srcId="{43B21B2B-D7AA-4661-A02C-D8BEA0339583}" destId="{B271F8FF-EA59-4D83-AB64-1FD93A9E768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2015  Soutěž podnikatelka roku okresu Vyškov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1209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2016  Projekt Vzdělávání členů OHK Vyškov 1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1209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2019  Stěhování úřadu do Dědic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-1022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1000" r="-31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2020 Seminář EET - poslední velký na 2 roky  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1209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2020  Den učňovských oborů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1209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2020  Projekt Vzdělávání členů OHK Vyškov 2 – online školení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-1022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0" r="-10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2020 Ekonomické fórum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1209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2021  Úmrtí PhDr. Antonín Holubář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1209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2022  První velký seminář po Covidu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-1022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2023 Po 29 letech zvýšení členských příspěvků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1209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000" b="-5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78CDBA-41D3-49DB-90BE-17F317EC4E39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C59A8109-55E6-4193-AD3E-00404DF8CE51}">
      <dgm:prSet phldrT="[Text]"/>
      <dgm:spPr/>
      <dgm:t>
        <a:bodyPr/>
        <a:lstStyle/>
        <a:p>
          <a:r>
            <a:rPr lang="cs-CZ" dirty="0"/>
            <a:t>2004 Shromáždění delegátů – hotel Atrium</a:t>
          </a:r>
        </a:p>
      </dgm:t>
    </dgm:pt>
    <dgm:pt modelId="{6299BD31-C481-4B84-9681-0C36EA0E6E50}" type="parTrans" cxnId="{BE0A2DC7-00E7-4921-A81D-C296B69A4B7C}">
      <dgm:prSet/>
      <dgm:spPr/>
      <dgm:t>
        <a:bodyPr/>
        <a:lstStyle/>
        <a:p>
          <a:endParaRPr lang="cs-CZ"/>
        </a:p>
      </dgm:t>
    </dgm:pt>
    <dgm:pt modelId="{7FCBA6EF-E7C8-4EA3-86E0-A1A6DE0CB38B}" type="sibTrans" cxnId="{BE0A2DC7-00E7-4921-A81D-C296B69A4B7C}">
      <dgm:prSet/>
      <dgm:spPr/>
      <dgm:t>
        <a:bodyPr/>
        <a:lstStyle/>
        <a:p>
          <a:endParaRPr lang="cs-CZ"/>
        </a:p>
      </dgm:t>
    </dgm:pt>
    <dgm:pt modelId="{B177B295-9201-42E5-918C-EFB302C85AC9}" type="pres">
      <dgm:prSet presAssocID="{3978CDBA-41D3-49DB-90BE-17F317EC4E39}" presName="Name0" presStyleCnt="0">
        <dgm:presLayoutVars>
          <dgm:chMax/>
          <dgm:chPref/>
          <dgm:dir/>
        </dgm:presLayoutVars>
      </dgm:prSet>
      <dgm:spPr/>
    </dgm:pt>
    <dgm:pt modelId="{F0D73196-6232-4C09-A57B-5309F6660AC5}" type="pres">
      <dgm:prSet presAssocID="{C59A8109-55E6-4193-AD3E-00404DF8CE51}" presName="composite" presStyleCnt="0"/>
      <dgm:spPr/>
    </dgm:pt>
    <dgm:pt modelId="{8E814E15-266B-4A97-89B0-E10E9EC22C98}" type="pres">
      <dgm:prSet presAssocID="{C59A8109-55E6-4193-AD3E-00404DF8CE51}" presName="Accent" presStyleLbl="alignNode1" presStyleIdx="0" presStyleCnt="1">
        <dgm:presLayoutVars>
          <dgm:chMax val="0"/>
          <dgm:chPref val="0"/>
        </dgm:presLayoutVars>
      </dgm:prSet>
      <dgm:spPr/>
    </dgm:pt>
    <dgm:pt modelId="{6F29635B-F5EE-45E9-861A-5984B6675403}" type="pres">
      <dgm:prSet presAssocID="{C59A8109-55E6-4193-AD3E-00404DF8CE51}" presName="Image" presStyleLbl="bgImgPlace1" presStyleIdx="0" presStyleCnt="1" custScaleX="160646" custScaleY="159352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0BAA792-DF00-401E-ABFE-696D0F677E70}" type="pres">
      <dgm:prSet presAssocID="{C59A8109-55E6-4193-AD3E-00404DF8CE51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0649FE82-4E14-48F0-95DF-82A577620BED}" type="pres">
      <dgm:prSet presAssocID="{C59A8109-55E6-4193-AD3E-00404DF8CE51}" presName="Space" presStyleCnt="0">
        <dgm:presLayoutVars>
          <dgm:chMax val="0"/>
          <dgm:chPref val="0"/>
        </dgm:presLayoutVars>
      </dgm:prSet>
      <dgm:spPr/>
    </dgm:pt>
  </dgm:ptLst>
  <dgm:cxnLst>
    <dgm:cxn modelId="{43F8DF10-835C-4189-A309-FAB159B704A6}" type="presOf" srcId="{C59A8109-55E6-4193-AD3E-00404DF8CE51}" destId="{C0BAA792-DF00-401E-ABFE-696D0F677E70}" srcOrd="0" destOrd="0" presId="urn:microsoft.com/office/officeart/2008/layout/AlternatingPictureCircles"/>
    <dgm:cxn modelId="{FD9FC764-CD79-4B4E-AFAB-BDB3EC8DD5F3}" type="presOf" srcId="{3978CDBA-41D3-49DB-90BE-17F317EC4E39}" destId="{B177B295-9201-42E5-918C-EFB302C85AC9}" srcOrd="0" destOrd="0" presId="urn:microsoft.com/office/officeart/2008/layout/AlternatingPictureCircles"/>
    <dgm:cxn modelId="{BE0A2DC7-00E7-4921-A81D-C296B69A4B7C}" srcId="{3978CDBA-41D3-49DB-90BE-17F317EC4E39}" destId="{C59A8109-55E6-4193-AD3E-00404DF8CE51}" srcOrd="0" destOrd="0" parTransId="{6299BD31-C481-4B84-9681-0C36EA0E6E50}" sibTransId="{7FCBA6EF-E7C8-4EA3-86E0-A1A6DE0CB38B}"/>
    <dgm:cxn modelId="{B57C0F7E-44DD-42F7-80F4-73C57A3359DD}" type="presParOf" srcId="{B177B295-9201-42E5-918C-EFB302C85AC9}" destId="{F0D73196-6232-4C09-A57B-5309F6660AC5}" srcOrd="0" destOrd="0" presId="urn:microsoft.com/office/officeart/2008/layout/AlternatingPictureCircles"/>
    <dgm:cxn modelId="{F18B2561-7BAF-4C97-9AEC-5F75FCCD4A55}" type="presParOf" srcId="{F0D73196-6232-4C09-A57B-5309F6660AC5}" destId="{8E814E15-266B-4A97-89B0-E10E9EC22C98}" srcOrd="0" destOrd="0" presId="urn:microsoft.com/office/officeart/2008/layout/AlternatingPictureCircles"/>
    <dgm:cxn modelId="{115E9DE9-88B0-4FEB-BF94-B1BE7571EF90}" type="presParOf" srcId="{F0D73196-6232-4C09-A57B-5309F6660AC5}" destId="{6F29635B-F5EE-45E9-861A-5984B6675403}" srcOrd="1" destOrd="0" presId="urn:microsoft.com/office/officeart/2008/layout/AlternatingPictureCircles"/>
    <dgm:cxn modelId="{EE3A08F5-E17A-4EC2-88E9-2C32F04477B3}" type="presParOf" srcId="{F0D73196-6232-4C09-A57B-5309F6660AC5}" destId="{C0BAA792-DF00-401E-ABFE-696D0F677E70}" srcOrd="2" destOrd="0" presId="urn:microsoft.com/office/officeart/2008/layout/AlternatingPictureCircles"/>
    <dgm:cxn modelId="{7A0E7B7B-1127-47BA-89E5-B7218632FBBC}" type="presParOf" srcId="{F0D73196-6232-4C09-A57B-5309F6660AC5}" destId="{0649FE82-4E14-48F0-95DF-82A577620BE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2024  </a:t>
          </a:r>
        </a:p>
        <a:p>
          <a:r>
            <a:rPr lang="cs-CZ" dirty="0"/>
            <a:t>30 let OHK Vyškov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1209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2004  Setkání s vedením Města Vyškov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26169" custScaleY="126169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53A4BA-2309-47C5-85DD-3399A0D67919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F476B1B0-4241-4CDD-9D86-3B25305B864B}">
      <dgm:prSet phldrT="[Text]"/>
      <dgm:spPr/>
      <dgm:t>
        <a:bodyPr/>
        <a:lstStyle/>
        <a:p>
          <a:r>
            <a:rPr lang="cs-CZ" dirty="0"/>
            <a:t>2005 Kulatý stůl s ministrem Sobotkou</a:t>
          </a:r>
        </a:p>
      </dgm:t>
    </dgm:pt>
    <dgm:pt modelId="{FA53F727-2BED-4449-9518-866B8ACDA344}" type="parTrans" cxnId="{2746E058-7C72-4572-AF8F-9B5EA8782B54}">
      <dgm:prSet/>
      <dgm:spPr/>
      <dgm:t>
        <a:bodyPr/>
        <a:lstStyle/>
        <a:p>
          <a:endParaRPr lang="cs-CZ"/>
        </a:p>
      </dgm:t>
    </dgm:pt>
    <dgm:pt modelId="{1F06149F-E9AD-4A32-A3BF-00DEF7DC23A5}" type="sibTrans" cxnId="{2746E058-7C72-4572-AF8F-9B5EA8782B54}">
      <dgm:prSet/>
      <dgm:spPr/>
      <dgm:t>
        <a:bodyPr/>
        <a:lstStyle/>
        <a:p>
          <a:endParaRPr lang="cs-CZ"/>
        </a:p>
      </dgm:t>
    </dgm:pt>
    <dgm:pt modelId="{D1E5B086-A4E4-4F48-8AF6-F159F92BD656}" type="pres">
      <dgm:prSet presAssocID="{FB53A4BA-2309-47C5-85DD-3399A0D67919}" presName="Name0" presStyleCnt="0">
        <dgm:presLayoutVars>
          <dgm:chMax/>
          <dgm:chPref/>
          <dgm:dir/>
        </dgm:presLayoutVars>
      </dgm:prSet>
      <dgm:spPr/>
    </dgm:pt>
    <dgm:pt modelId="{43B21B2B-D7AA-4661-A02C-D8BEA0339583}" type="pres">
      <dgm:prSet presAssocID="{F476B1B0-4241-4CDD-9D86-3B25305B864B}" presName="composite" presStyleCnt="0"/>
      <dgm:spPr/>
    </dgm:pt>
    <dgm:pt modelId="{9AE411BE-992B-40D2-86E8-2EB730DB595B}" type="pres">
      <dgm:prSet presAssocID="{F476B1B0-4241-4CDD-9D86-3B25305B864B}" presName="Accent" presStyleLbl="alignNode1" presStyleIdx="0" presStyleCnt="1">
        <dgm:presLayoutVars>
          <dgm:chMax val="0"/>
          <dgm:chPref val="0"/>
        </dgm:presLayoutVars>
      </dgm:prSet>
      <dgm:spPr/>
    </dgm:pt>
    <dgm:pt modelId="{57E7179D-4E41-44C0-B748-1603203780B6}" type="pres">
      <dgm:prSet presAssocID="{F476B1B0-4241-4CDD-9D86-3B25305B864B}" presName="Image" presStyleLbl="bgImgPlace1" presStyleIdx="0" presStyleCnt="1" custScaleX="156615" custScaleY="156615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8112F78-A4AD-4186-9BDF-A7B2BC5F9275}" type="pres">
      <dgm:prSet presAssocID="{F476B1B0-4241-4CDD-9D86-3B25305B864B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B271F8FF-EA59-4D83-AB64-1FD93A9E7681}" type="pres">
      <dgm:prSet presAssocID="{F476B1B0-4241-4CDD-9D86-3B25305B864B}" presName="Space" presStyleCnt="0">
        <dgm:presLayoutVars>
          <dgm:chMax val="0"/>
          <dgm:chPref val="0"/>
        </dgm:presLayoutVars>
      </dgm:prSet>
      <dgm:spPr/>
    </dgm:pt>
  </dgm:ptLst>
  <dgm:cxnLst>
    <dgm:cxn modelId="{DA781D15-7FCC-4046-B515-0304511A382A}" type="presOf" srcId="{FB53A4BA-2309-47C5-85DD-3399A0D67919}" destId="{D1E5B086-A4E4-4F48-8AF6-F159F92BD656}" srcOrd="0" destOrd="0" presId="urn:microsoft.com/office/officeart/2008/layout/AlternatingPictureCircles"/>
    <dgm:cxn modelId="{2746E058-7C72-4572-AF8F-9B5EA8782B54}" srcId="{FB53A4BA-2309-47C5-85DD-3399A0D67919}" destId="{F476B1B0-4241-4CDD-9D86-3B25305B864B}" srcOrd="0" destOrd="0" parTransId="{FA53F727-2BED-4449-9518-866B8ACDA344}" sibTransId="{1F06149F-E9AD-4A32-A3BF-00DEF7DC23A5}"/>
    <dgm:cxn modelId="{FA3A2EF8-BBC8-4BE2-9659-68D2BECAB8A7}" type="presOf" srcId="{F476B1B0-4241-4CDD-9D86-3B25305B864B}" destId="{18112F78-A4AD-4186-9BDF-A7B2BC5F9275}" srcOrd="0" destOrd="0" presId="urn:microsoft.com/office/officeart/2008/layout/AlternatingPictureCircles"/>
    <dgm:cxn modelId="{5F55BBBC-9FCA-4B86-AE1A-4171171465CF}" type="presParOf" srcId="{D1E5B086-A4E4-4F48-8AF6-F159F92BD656}" destId="{43B21B2B-D7AA-4661-A02C-D8BEA0339583}" srcOrd="0" destOrd="0" presId="urn:microsoft.com/office/officeart/2008/layout/AlternatingPictureCircles"/>
    <dgm:cxn modelId="{0FD4B8DB-7BD4-4A2C-B566-611C78B9DEB3}" type="presParOf" srcId="{43B21B2B-D7AA-4661-A02C-D8BEA0339583}" destId="{9AE411BE-992B-40D2-86E8-2EB730DB595B}" srcOrd="0" destOrd="0" presId="urn:microsoft.com/office/officeart/2008/layout/AlternatingPictureCircles"/>
    <dgm:cxn modelId="{B18A672F-C281-4AB8-B87A-B8608FDEE2EE}" type="presParOf" srcId="{43B21B2B-D7AA-4661-A02C-D8BEA0339583}" destId="{57E7179D-4E41-44C0-B748-1603203780B6}" srcOrd="1" destOrd="0" presId="urn:microsoft.com/office/officeart/2008/layout/AlternatingPictureCircles"/>
    <dgm:cxn modelId="{8A7C11B5-13AB-4503-83F6-8A61542DA393}" type="presParOf" srcId="{43B21B2B-D7AA-4661-A02C-D8BEA0339583}" destId="{18112F78-A4AD-4186-9BDF-A7B2BC5F9275}" srcOrd="2" destOrd="0" presId="urn:microsoft.com/office/officeart/2008/layout/AlternatingPictureCircles"/>
    <dgm:cxn modelId="{48E864B5-02B7-4414-A9A8-886B0481285B}" type="presParOf" srcId="{43B21B2B-D7AA-4661-A02C-D8BEA0339583}" destId="{B271F8FF-EA59-4D83-AB64-1FD93A9E768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78CDBA-41D3-49DB-90BE-17F317EC4E39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C59A8109-55E6-4193-AD3E-00404DF8CE51}">
      <dgm:prSet phldrT="[Text]"/>
      <dgm:spPr/>
      <dgm:t>
        <a:bodyPr/>
        <a:lstStyle/>
        <a:p>
          <a:r>
            <a:rPr lang="cs-CZ" dirty="0"/>
            <a:t>2007 Prezident HK ČR Jaromír Drábek ve Vyškově</a:t>
          </a:r>
        </a:p>
      </dgm:t>
    </dgm:pt>
    <dgm:pt modelId="{6299BD31-C481-4B84-9681-0C36EA0E6E50}" type="parTrans" cxnId="{BE0A2DC7-00E7-4921-A81D-C296B69A4B7C}">
      <dgm:prSet/>
      <dgm:spPr/>
      <dgm:t>
        <a:bodyPr/>
        <a:lstStyle/>
        <a:p>
          <a:endParaRPr lang="cs-CZ"/>
        </a:p>
      </dgm:t>
    </dgm:pt>
    <dgm:pt modelId="{7FCBA6EF-E7C8-4EA3-86E0-A1A6DE0CB38B}" type="sibTrans" cxnId="{BE0A2DC7-00E7-4921-A81D-C296B69A4B7C}">
      <dgm:prSet/>
      <dgm:spPr/>
      <dgm:t>
        <a:bodyPr/>
        <a:lstStyle/>
        <a:p>
          <a:endParaRPr lang="cs-CZ"/>
        </a:p>
      </dgm:t>
    </dgm:pt>
    <dgm:pt modelId="{B177B295-9201-42E5-918C-EFB302C85AC9}" type="pres">
      <dgm:prSet presAssocID="{3978CDBA-41D3-49DB-90BE-17F317EC4E39}" presName="Name0" presStyleCnt="0">
        <dgm:presLayoutVars>
          <dgm:chMax/>
          <dgm:chPref/>
          <dgm:dir/>
        </dgm:presLayoutVars>
      </dgm:prSet>
      <dgm:spPr/>
    </dgm:pt>
    <dgm:pt modelId="{F0D73196-6232-4C09-A57B-5309F6660AC5}" type="pres">
      <dgm:prSet presAssocID="{C59A8109-55E6-4193-AD3E-00404DF8CE51}" presName="composite" presStyleCnt="0"/>
      <dgm:spPr/>
    </dgm:pt>
    <dgm:pt modelId="{8E814E15-266B-4A97-89B0-E10E9EC22C98}" type="pres">
      <dgm:prSet presAssocID="{C59A8109-55E6-4193-AD3E-00404DF8CE51}" presName="Accent" presStyleLbl="alignNode1" presStyleIdx="0" presStyleCnt="1">
        <dgm:presLayoutVars>
          <dgm:chMax val="0"/>
          <dgm:chPref val="0"/>
        </dgm:presLayoutVars>
      </dgm:prSet>
      <dgm:spPr/>
    </dgm:pt>
    <dgm:pt modelId="{6F29635B-F5EE-45E9-861A-5984B6675403}" type="pres">
      <dgm:prSet presAssocID="{C59A8109-55E6-4193-AD3E-00404DF8CE51}" presName="Image" presStyleLbl="bgImgPlace1" presStyleIdx="0" presStyleCnt="1" custScaleX="159348" custScaleY="159347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0BAA792-DF00-401E-ABFE-696D0F677E70}" type="pres">
      <dgm:prSet presAssocID="{C59A8109-55E6-4193-AD3E-00404DF8CE51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0649FE82-4E14-48F0-95DF-82A577620BED}" type="pres">
      <dgm:prSet presAssocID="{C59A8109-55E6-4193-AD3E-00404DF8CE51}" presName="Space" presStyleCnt="0">
        <dgm:presLayoutVars>
          <dgm:chMax val="0"/>
          <dgm:chPref val="0"/>
        </dgm:presLayoutVars>
      </dgm:prSet>
      <dgm:spPr/>
    </dgm:pt>
  </dgm:ptLst>
  <dgm:cxnLst>
    <dgm:cxn modelId="{43F8DF10-835C-4189-A309-FAB159B704A6}" type="presOf" srcId="{C59A8109-55E6-4193-AD3E-00404DF8CE51}" destId="{C0BAA792-DF00-401E-ABFE-696D0F677E70}" srcOrd="0" destOrd="0" presId="urn:microsoft.com/office/officeart/2008/layout/AlternatingPictureCircles"/>
    <dgm:cxn modelId="{FD9FC764-CD79-4B4E-AFAB-BDB3EC8DD5F3}" type="presOf" srcId="{3978CDBA-41D3-49DB-90BE-17F317EC4E39}" destId="{B177B295-9201-42E5-918C-EFB302C85AC9}" srcOrd="0" destOrd="0" presId="urn:microsoft.com/office/officeart/2008/layout/AlternatingPictureCircles"/>
    <dgm:cxn modelId="{BE0A2DC7-00E7-4921-A81D-C296B69A4B7C}" srcId="{3978CDBA-41D3-49DB-90BE-17F317EC4E39}" destId="{C59A8109-55E6-4193-AD3E-00404DF8CE51}" srcOrd="0" destOrd="0" parTransId="{6299BD31-C481-4B84-9681-0C36EA0E6E50}" sibTransId="{7FCBA6EF-E7C8-4EA3-86E0-A1A6DE0CB38B}"/>
    <dgm:cxn modelId="{B57C0F7E-44DD-42F7-80F4-73C57A3359DD}" type="presParOf" srcId="{B177B295-9201-42E5-918C-EFB302C85AC9}" destId="{F0D73196-6232-4C09-A57B-5309F6660AC5}" srcOrd="0" destOrd="0" presId="urn:microsoft.com/office/officeart/2008/layout/AlternatingPictureCircles"/>
    <dgm:cxn modelId="{F18B2561-7BAF-4C97-9AEC-5F75FCCD4A55}" type="presParOf" srcId="{F0D73196-6232-4C09-A57B-5309F6660AC5}" destId="{8E814E15-266B-4A97-89B0-E10E9EC22C98}" srcOrd="0" destOrd="0" presId="urn:microsoft.com/office/officeart/2008/layout/AlternatingPictureCircles"/>
    <dgm:cxn modelId="{115E9DE9-88B0-4FEB-BF94-B1BE7571EF90}" type="presParOf" srcId="{F0D73196-6232-4C09-A57B-5309F6660AC5}" destId="{6F29635B-F5EE-45E9-861A-5984B6675403}" srcOrd="1" destOrd="0" presId="urn:microsoft.com/office/officeart/2008/layout/AlternatingPictureCircles"/>
    <dgm:cxn modelId="{EE3A08F5-E17A-4EC2-88E9-2C32F04477B3}" type="presParOf" srcId="{F0D73196-6232-4C09-A57B-5309F6660AC5}" destId="{C0BAA792-DF00-401E-ABFE-696D0F677E70}" srcOrd="2" destOrd="0" presId="urn:microsoft.com/office/officeart/2008/layout/AlternatingPictureCircles"/>
    <dgm:cxn modelId="{7A0E7B7B-1127-47BA-89E5-B7218632FBBC}" type="presParOf" srcId="{F0D73196-6232-4C09-A57B-5309F6660AC5}" destId="{0649FE82-4E14-48F0-95DF-82A577620BE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7DAC555-0658-43DF-8E1C-7440C51E496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BB55FD9-FD4E-4445-B62E-D36B5B628CEE}">
      <dgm:prSet phldrT="[Text]"/>
      <dgm:spPr/>
      <dgm:t>
        <a:bodyPr/>
        <a:lstStyle/>
        <a:p>
          <a:r>
            <a:rPr lang="cs-CZ" dirty="0"/>
            <a:t>2008  Shromáždění delegátů OHK Vyškov – U Prcka</a:t>
          </a:r>
        </a:p>
      </dgm:t>
    </dgm:pt>
    <dgm:pt modelId="{E1A9351A-87F3-430F-8107-795B00AD2A7A}" type="parTrans" cxnId="{2DDA4DE0-BC5A-401C-A998-7F68B9F195D8}">
      <dgm:prSet/>
      <dgm:spPr/>
      <dgm:t>
        <a:bodyPr/>
        <a:lstStyle/>
        <a:p>
          <a:endParaRPr lang="cs-CZ"/>
        </a:p>
      </dgm:t>
    </dgm:pt>
    <dgm:pt modelId="{FA0E6633-74CB-4E05-9565-C58F5EB09B28}" type="sibTrans" cxnId="{2DDA4DE0-BC5A-401C-A998-7F68B9F195D8}">
      <dgm:prSet/>
      <dgm:spPr/>
      <dgm:t>
        <a:bodyPr/>
        <a:lstStyle/>
        <a:p>
          <a:endParaRPr lang="cs-CZ"/>
        </a:p>
      </dgm:t>
    </dgm:pt>
    <dgm:pt modelId="{96AA4C9C-8997-48DB-8D70-0B08ADF54B25}" type="pres">
      <dgm:prSet presAssocID="{57DAC555-0658-43DF-8E1C-7440C51E496A}" presName="Name0" presStyleCnt="0">
        <dgm:presLayoutVars>
          <dgm:chMax/>
          <dgm:chPref/>
          <dgm:dir/>
        </dgm:presLayoutVars>
      </dgm:prSet>
      <dgm:spPr/>
    </dgm:pt>
    <dgm:pt modelId="{A1FD0EAA-E5EB-496A-87CD-330C6B667F12}" type="pres">
      <dgm:prSet presAssocID="{0BB55FD9-FD4E-4445-B62E-D36B5B628CEE}" presName="composite" presStyleCnt="0"/>
      <dgm:spPr/>
    </dgm:pt>
    <dgm:pt modelId="{5E76497D-5099-4C40-8C34-5274F662ACFF}" type="pres">
      <dgm:prSet presAssocID="{0BB55FD9-FD4E-4445-B62E-D36B5B628CEE}" presName="Accent" presStyleLbl="alignNode1" presStyleIdx="0" presStyleCnt="1">
        <dgm:presLayoutVars>
          <dgm:chMax val="0"/>
          <dgm:chPref val="0"/>
        </dgm:presLayoutVars>
      </dgm:prSet>
      <dgm:spPr/>
    </dgm:pt>
    <dgm:pt modelId="{601ABF0C-F24B-489D-81A8-076431F8433B}" type="pres">
      <dgm:prSet presAssocID="{0BB55FD9-FD4E-4445-B62E-D36B5B628CEE}" presName="Image" presStyleLbl="bgImgPlace1" presStyleIdx="0" presStyleCnt="1" custScaleX="131605" custScaleY="129784" custLinFactNeighborX="1209" custLinFactNeighborY="-729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</dgm:pt>
    <dgm:pt modelId="{D5925785-C4F9-48DD-A72C-A5A001C1763C}" type="pres">
      <dgm:prSet presAssocID="{0BB55FD9-FD4E-4445-B62E-D36B5B628CEE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FA5E7354-42C3-4B19-9E89-2E15BC29A136}" type="pres">
      <dgm:prSet presAssocID="{0BB55FD9-FD4E-4445-B62E-D36B5B628CEE}" presName="Space" presStyleCnt="0">
        <dgm:presLayoutVars>
          <dgm:chMax val="0"/>
          <dgm:chPref val="0"/>
        </dgm:presLayoutVars>
      </dgm:prSet>
      <dgm:spPr/>
    </dgm:pt>
  </dgm:ptLst>
  <dgm:cxnLst>
    <dgm:cxn modelId="{09A1DB0B-AEC6-4AB1-ABC0-03E1D285509E}" type="presOf" srcId="{57DAC555-0658-43DF-8E1C-7440C51E496A}" destId="{96AA4C9C-8997-48DB-8D70-0B08ADF54B25}" srcOrd="0" destOrd="0" presId="urn:microsoft.com/office/officeart/2008/layout/AlternatingPictureCircles"/>
    <dgm:cxn modelId="{5C43A338-4497-4135-BEF4-5AC6D15ECD4A}" type="presOf" srcId="{0BB55FD9-FD4E-4445-B62E-D36B5B628CEE}" destId="{D5925785-C4F9-48DD-A72C-A5A001C1763C}" srcOrd="0" destOrd="0" presId="urn:microsoft.com/office/officeart/2008/layout/AlternatingPictureCircles"/>
    <dgm:cxn modelId="{2DDA4DE0-BC5A-401C-A998-7F68B9F195D8}" srcId="{57DAC555-0658-43DF-8E1C-7440C51E496A}" destId="{0BB55FD9-FD4E-4445-B62E-D36B5B628CEE}" srcOrd="0" destOrd="0" parTransId="{E1A9351A-87F3-430F-8107-795B00AD2A7A}" sibTransId="{FA0E6633-74CB-4E05-9565-C58F5EB09B28}"/>
    <dgm:cxn modelId="{C051E74A-2DC3-463C-B808-2526508ACBDA}" type="presParOf" srcId="{96AA4C9C-8997-48DB-8D70-0B08ADF54B25}" destId="{A1FD0EAA-E5EB-496A-87CD-330C6B667F12}" srcOrd="0" destOrd="0" presId="urn:microsoft.com/office/officeart/2008/layout/AlternatingPictureCircles"/>
    <dgm:cxn modelId="{ECCB34E4-B05A-4D47-8914-F6357AB4DFF8}" type="presParOf" srcId="{A1FD0EAA-E5EB-496A-87CD-330C6B667F12}" destId="{5E76497D-5099-4C40-8C34-5274F662ACFF}" srcOrd="0" destOrd="0" presId="urn:microsoft.com/office/officeart/2008/layout/AlternatingPictureCircles"/>
    <dgm:cxn modelId="{E1AB1635-7888-4B5A-9306-9BF3D11386A2}" type="presParOf" srcId="{A1FD0EAA-E5EB-496A-87CD-330C6B667F12}" destId="{601ABF0C-F24B-489D-81A8-076431F8433B}" srcOrd="1" destOrd="0" presId="urn:microsoft.com/office/officeart/2008/layout/AlternatingPictureCircles"/>
    <dgm:cxn modelId="{EBCEBA82-24DD-4A09-BFBA-BA664B045F11}" type="presParOf" srcId="{A1FD0EAA-E5EB-496A-87CD-330C6B667F12}" destId="{D5925785-C4F9-48DD-A72C-A5A001C1763C}" srcOrd="2" destOrd="0" presId="urn:microsoft.com/office/officeart/2008/layout/AlternatingPictureCircles"/>
    <dgm:cxn modelId="{2DDFA680-BF12-4433-8A25-84823E72AEE6}" type="presParOf" srcId="{A1FD0EAA-E5EB-496A-87CD-330C6B667F12}" destId="{FA5E7354-42C3-4B19-9E89-2E15BC29A136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53A4BA-2309-47C5-85DD-3399A0D67919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F476B1B0-4241-4CDD-9D86-3B25305B864B}">
      <dgm:prSet phldrT="[Text]"/>
      <dgm:spPr/>
      <dgm:t>
        <a:bodyPr/>
        <a:lstStyle/>
        <a:p>
          <a:r>
            <a:rPr lang="cs-CZ" dirty="0"/>
            <a:t>2008 Kurz – Strategické řízení podniku</a:t>
          </a:r>
        </a:p>
      </dgm:t>
    </dgm:pt>
    <dgm:pt modelId="{FA53F727-2BED-4449-9518-866B8ACDA344}" type="parTrans" cxnId="{2746E058-7C72-4572-AF8F-9B5EA8782B54}">
      <dgm:prSet/>
      <dgm:spPr/>
      <dgm:t>
        <a:bodyPr/>
        <a:lstStyle/>
        <a:p>
          <a:endParaRPr lang="cs-CZ"/>
        </a:p>
      </dgm:t>
    </dgm:pt>
    <dgm:pt modelId="{1F06149F-E9AD-4A32-A3BF-00DEF7DC23A5}" type="sibTrans" cxnId="{2746E058-7C72-4572-AF8F-9B5EA8782B54}">
      <dgm:prSet/>
      <dgm:spPr/>
      <dgm:t>
        <a:bodyPr/>
        <a:lstStyle/>
        <a:p>
          <a:endParaRPr lang="cs-CZ"/>
        </a:p>
      </dgm:t>
    </dgm:pt>
    <dgm:pt modelId="{D1E5B086-A4E4-4F48-8AF6-F159F92BD656}" type="pres">
      <dgm:prSet presAssocID="{FB53A4BA-2309-47C5-85DD-3399A0D67919}" presName="Name0" presStyleCnt="0">
        <dgm:presLayoutVars>
          <dgm:chMax/>
          <dgm:chPref/>
          <dgm:dir/>
        </dgm:presLayoutVars>
      </dgm:prSet>
      <dgm:spPr/>
    </dgm:pt>
    <dgm:pt modelId="{43B21B2B-D7AA-4661-A02C-D8BEA0339583}" type="pres">
      <dgm:prSet presAssocID="{F476B1B0-4241-4CDD-9D86-3B25305B864B}" presName="composite" presStyleCnt="0"/>
      <dgm:spPr/>
    </dgm:pt>
    <dgm:pt modelId="{9AE411BE-992B-40D2-86E8-2EB730DB595B}" type="pres">
      <dgm:prSet presAssocID="{F476B1B0-4241-4CDD-9D86-3B25305B864B}" presName="Accent" presStyleLbl="alignNode1" presStyleIdx="0" presStyleCnt="1">
        <dgm:presLayoutVars>
          <dgm:chMax val="0"/>
          <dgm:chPref val="0"/>
        </dgm:presLayoutVars>
      </dgm:prSet>
      <dgm:spPr/>
    </dgm:pt>
    <dgm:pt modelId="{57E7179D-4E41-44C0-B748-1603203780B6}" type="pres">
      <dgm:prSet presAssocID="{F476B1B0-4241-4CDD-9D86-3B25305B864B}" presName="Image" presStyleLbl="bgImgPlace1" presStyleIdx="0" presStyleCnt="1" custScaleX="155152" custScaleY="170982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4000" r="-24000"/>
          </a:stretch>
        </a:blipFill>
      </dgm:spPr>
    </dgm:pt>
    <dgm:pt modelId="{18112F78-A4AD-4186-9BDF-A7B2BC5F9275}" type="pres">
      <dgm:prSet presAssocID="{F476B1B0-4241-4CDD-9D86-3B25305B864B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B271F8FF-EA59-4D83-AB64-1FD93A9E7681}" type="pres">
      <dgm:prSet presAssocID="{F476B1B0-4241-4CDD-9D86-3B25305B864B}" presName="Space" presStyleCnt="0">
        <dgm:presLayoutVars>
          <dgm:chMax val="0"/>
          <dgm:chPref val="0"/>
        </dgm:presLayoutVars>
      </dgm:prSet>
      <dgm:spPr/>
    </dgm:pt>
  </dgm:ptLst>
  <dgm:cxnLst>
    <dgm:cxn modelId="{DA781D15-7FCC-4046-B515-0304511A382A}" type="presOf" srcId="{FB53A4BA-2309-47C5-85DD-3399A0D67919}" destId="{D1E5B086-A4E4-4F48-8AF6-F159F92BD656}" srcOrd="0" destOrd="0" presId="urn:microsoft.com/office/officeart/2008/layout/AlternatingPictureCircles"/>
    <dgm:cxn modelId="{2746E058-7C72-4572-AF8F-9B5EA8782B54}" srcId="{FB53A4BA-2309-47C5-85DD-3399A0D67919}" destId="{F476B1B0-4241-4CDD-9D86-3B25305B864B}" srcOrd="0" destOrd="0" parTransId="{FA53F727-2BED-4449-9518-866B8ACDA344}" sibTransId="{1F06149F-E9AD-4A32-A3BF-00DEF7DC23A5}"/>
    <dgm:cxn modelId="{FA3A2EF8-BBC8-4BE2-9659-68D2BECAB8A7}" type="presOf" srcId="{F476B1B0-4241-4CDD-9D86-3B25305B864B}" destId="{18112F78-A4AD-4186-9BDF-A7B2BC5F9275}" srcOrd="0" destOrd="0" presId="urn:microsoft.com/office/officeart/2008/layout/AlternatingPictureCircles"/>
    <dgm:cxn modelId="{5F55BBBC-9FCA-4B86-AE1A-4171171465CF}" type="presParOf" srcId="{D1E5B086-A4E4-4F48-8AF6-F159F92BD656}" destId="{43B21B2B-D7AA-4661-A02C-D8BEA0339583}" srcOrd="0" destOrd="0" presId="urn:microsoft.com/office/officeart/2008/layout/AlternatingPictureCircles"/>
    <dgm:cxn modelId="{0FD4B8DB-7BD4-4A2C-B566-611C78B9DEB3}" type="presParOf" srcId="{43B21B2B-D7AA-4661-A02C-D8BEA0339583}" destId="{9AE411BE-992B-40D2-86E8-2EB730DB595B}" srcOrd="0" destOrd="0" presId="urn:microsoft.com/office/officeart/2008/layout/AlternatingPictureCircles"/>
    <dgm:cxn modelId="{B18A672F-C281-4AB8-B87A-B8608FDEE2EE}" type="presParOf" srcId="{43B21B2B-D7AA-4661-A02C-D8BEA0339583}" destId="{57E7179D-4E41-44C0-B748-1603203780B6}" srcOrd="1" destOrd="0" presId="urn:microsoft.com/office/officeart/2008/layout/AlternatingPictureCircles"/>
    <dgm:cxn modelId="{8A7C11B5-13AB-4503-83F6-8A61542DA393}" type="presParOf" srcId="{43B21B2B-D7AA-4661-A02C-D8BEA0339583}" destId="{18112F78-A4AD-4186-9BDF-A7B2BC5F9275}" srcOrd="2" destOrd="0" presId="urn:microsoft.com/office/officeart/2008/layout/AlternatingPictureCircles"/>
    <dgm:cxn modelId="{48E864B5-02B7-4414-A9A8-886B0481285B}" type="presParOf" srcId="{43B21B2B-D7AA-4661-A02C-D8BEA0339583}" destId="{B271F8FF-EA59-4D83-AB64-1FD93A9E768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978CDBA-41D3-49DB-90BE-17F317EC4E39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C59A8109-55E6-4193-AD3E-00404DF8CE51}">
      <dgm:prSet phldrT="[Text]"/>
      <dgm:spPr/>
      <dgm:t>
        <a:bodyPr/>
        <a:lstStyle/>
        <a:p>
          <a:r>
            <a:rPr lang="cs-CZ" dirty="0"/>
            <a:t>2008 Kurz k inovacím</a:t>
          </a:r>
        </a:p>
      </dgm:t>
    </dgm:pt>
    <dgm:pt modelId="{6299BD31-C481-4B84-9681-0C36EA0E6E50}" type="parTrans" cxnId="{BE0A2DC7-00E7-4921-A81D-C296B69A4B7C}">
      <dgm:prSet/>
      <dgm:spPr/>
      <dgm:t>
        <a:bodyPr/>
        <a:lstStyle/>
        <a:p>
          <a:endParaRPr lang="cs-CZ"/>
        </a:p>
      </dgm:t>
    </dgm:pt>
    <dgm:pt modelId="{7FCBA6EF-E7C8-4EA3-86E0-A1A6DE0CB38B}" type="sibTrans" cxnId="{BE0A2DC7-00E7-4921-A81D-C296B69A4B7C}">
      <dgm:prSet/>
      <dgm:spPr/>
      <dgm:t>
        <a:bodyPr/>
        <a:lstStyle/>
        <a:p>
          <a:endParaRPr lang="cs-CZ"/>
        </a:p>
      </dgm:t>
    </dgm:pt>
    <dgm:pt modelId="{B177B295-9201-42E5-918C-EFB302C85AC9}" type="pres">
      <dgm:prSet presAssocID="{3978CDBA-41D3-49DB-90BE-17F317EC4E39}" presName="Name0" presStyleCnt="0">
        <dgm:presLayoutVars>
          <dgm:chMax/>
          <dgm:chPref/>
          <dgm:dir/>
        </dgm:presLayoutVars>
      </dgm:prSet>
      <dgm:spPr/>
    </dgm:pt>
    <dgm:pt modelId="{F0D73196-6232-4C09-A57B-5309F6660AC5}" type="pres">
      <dgm:prSet presAssocID="{C59A8109-55E6-4193-AD3E-00404DF8CE51}" presName="composite" presStyleCnt="0"/>
      <dgm:spPr/>
    </dgm:pt>
    <dgm:pt modelId="{8E814E15-266B-4A97-89B0-E10E9EC22C98}" type="pres">
      <dgm:prSet presAssocID="{C59A8109-55E6-4193-AD3E-00404DF8CE51}" presName="Accent" presStyleLbl="alignNode1" presStyleIdx="0" presStyleCnt="1">
        <dgm:presLayoutVars>
          <dgm:chMax val="0"/>
          <dgm:chPref val="0"/>
        </dgm:presLayoutVars>
      </dgm:prSet>
      <dgm:spPr/>
    </dgm:pt>
    <dgm:pt modelId="{6F29635B-F5EE-45E9-861A-5984B6675403}" type="pres">
      <dgm:prSet presAssocID="{C59A8109-55E6-4193-AD3E-00404DF8CE51}" presName="Image" presStyleLbl="bgImgPlace1" presStyleIdx="0" presStyleCnt="1" custScaleX="175643" custScaleY="174228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</dgm:pt>
    <dgm:pt modelId="{C0BAA792-DF00-401E-ABFE-696D0F677E70}" type="pres">
      <dgm:prSet presAssocID="{C59A8109-55E6-4193-AD3E-00404DF8CE51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0649FE82-4E14-48F0-95DF-82A577620BED}" type="pres">
      <dgm:prSet presAssocID="{C59A8109-55E6-4193-AD3E-00404DF8CE51}" presName="Space" presStyleCnt="0">
        <dgm:presLayoutVars>
          <dgm:chMax val="0"/>
          <dgm:chPref val="0"/>
        </dgm:presLayoutVars>
      </dgm:prSet>
      <dgm:spPr/>
    </dgm:pt>
  </dgm:ptLst>
  <dgm:cxnLst>
    <dgm:cxn modelId="{43F8DF10-835C-4189-A309-FAB159B704A6}" type="presOf" srcId="{C59A8109-55E6-4193-AD3E-00404DF8CE51}" destId="{C0BAA792-DF00-401E-ABFE-696D0F677E70}" srcOrd="0" destOrd="0" presId="urn:microsoft.com/office/officeart/2008/layout/AlternatingPictureCircles"/>
    <dgm:cxn modelId="{FD9FC764-CD79-4B4E-AFAB-BDB3EC8DD5F3}" type="presOf" srcId="{3978CDBA-41D3-49DB-90BE-17F317EC4E39}" destId="{B177B295-9201-42E5-918C-EFB302C85AC9}" srcOrd="0" destOrd="0" presId="urn:microsoft.com/office/officeart/2008/layout/AlternatingPictureCircles"/>
    <dgm:cxn modelId="{BE0A2DC7-00E7-4921-A81D-C296B69A4B7C}" srcId="{3978CDBA-41D3-49DB-90BE-17F317EC4E39}" destId="{C59A8109-55E6-4193-AD3E-00404DF8CE51}" srcOrd="0" destOrd="0" parTransId="{6299BD31-C481-4B84-9681-0C36EA0E6E50}" sibTransId="{7FCBA6EF-E7C8-4EA3-86E0-A1A6DE0CB38B}"/>
    <dgm:cxn modelId="{B57C0F7E-44DD-42F7-80F4-73C57A3359DD}" type="presParOf" srcId="{B177B295-9201-42E5-918C-EFB302C85AC9}" destId="{F0D73196-6232-4C09-A57B-5309F6660AC5}" srcOrd="0" destOrd="0" presId="urn:microsoft.com/office/officeart/2008/layout/AlternatingPictureCircles"/>
    <dgm:cxn modelId="{F18B2561-7BAF-4C97-9AEC-5F75FCCD4A55}" type="presParOf" srcId="{F0D73196-6232-4C09-A57B-5309F6660AC5}" destId="{8E814E15-266B-4A97-89B0-E10E9EC22C98}" srcOrd="0" destOrd="0" presId="urn:microsoft.com/office/officeart/2008/layout/AlternatingPictureCircles"/>
    <dgm:cxn modelId="{115E9DE9-88B0-4FEB-BF94-B1BE7571EF90}" type="presParOf" srcId="{F0D73196-6232-4C09-A57B-5309F6660AC5}" destId="{6F29635B-F5EE-45E9-861A-5984B6675403}" srcOrd="1" destOrd="0" presId="urn:microsoft.com/office/officeart/2008/layout/AlternatingPictureCircles"/>
    <dgm:cxn modelId="{EE3A08F5-E17A-4EC2-88E9-2C32F04477B3}" type="presParOf" srcId="{F0D73196-6232-4C09-A57B-5309F6660AC5}" destId="{C0BAA792-DF00-401E-ABFE-696D0F677E70}" srcOrd="2" destOrd="0" presId="urn:microsoft.com/office/officeart/2008/layout/AlternatingPictureCircles"/>
    <dgm:cxn modelId="{7A0E7B7B-1127-47BA-89E5-B7218632FBBC}" type="presParOf" srcId="{F0D73196-6232-4C09-A57B-5309F6660AC5}" destId="{0649FE82-4E14-48F0-95DF-82A577620BE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2421627" y="363027"/>
          <a:ext cx="1794101" cy="1794023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2182" y="200552"/>
          <a:ext cx="3546556" cy="2118895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619003" y="560361"/>
          <a:ext cx="1399349" cy="139928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1994  založení</a:t>
          </a:r>
        </a:p>
      </dsp:txBody>
      <dsp:txXfrm>
        <a:off x="2823933" y="765282"/>
        <a:ext cx="989489" cy="9894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2450146" y="275061"/>
          <a:ext cx="2094346" cy="209425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32015" y="44127"/>
          <a:ext cx="3389938" cy="2527636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680553" y="505419"/>
          <a:ext cx="1633532" cy="163346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2010  Založení Klubu personalistů </a:t>
          </a:r>
        </a:p>
      </dsp:txBody>
      <dsp:txXfrm>
        <a:off x="2919778" y="744634"/>
        <a:ext cx="1155082" cy="11550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411BE-992B-40D2-86E8-2EB730DB595B}">
      <dsp:nvSpPr>
        <dsp:cNvPr id="0" name=""/>
        <dsp:cNvSpPr/>
      </dsp:nvSpPr>
      <dsp:spPr>
        <a:xfrm>
          <a:off x="2101633" y="522953"/>
          <a:ext cx="1598520" cy="159845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7179D-4E41-44C0-B748-1603203780B6}">
      <dsp:nvSpPr>
        <dsp:cNvPr id="0" name=""/>
        <dsp:cNvSpPr/>
      </dsp:nvSpPr>
      <dsp:spPr>
        <a:xfrm>
          <a:off x="0" y="51324"/>
          <a:ext cx="3050328" cy="254163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12F78-A4AD-4186-9BDF-A7B2BC5F9275}">
      <dsp:nvSpPr>
        <dsp:cNvPr id="0" name=""/>
        <dsp:cNvSpPr/>
      </dsp:nvSpPr>
      <dsp:spPr>
        <a:xfrm>
          <a:off x="2277493" y="698774"/>
          <a:ext cx="1246802" cy="124674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2011 Představenstvo OHK Vyškov – zámek Račice</a:t>
          </a:r>
        </a:p>
      </dsp:txBody>
      <dsp:txXfrm>
        <a:off x="2460083" y="881356"/>
        <a:ext cx="881622" cy="8815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411BE-992B-40D2-86E8-2EB730DB595B}">
      <dsp:nvSpPr>
        <dsp:cNvPr id="0" name=""/>
        <dsp:cNvSpPr/>
      </dsp:nvSpPr>
      <dsp:spPr>
        <a:xfrm>
          <a:off x="2109999" y="582679"/>
          <a:ext cx="1603355" cy="1603285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7179D-4E41-44C0-B748-1603203780B6}">
      <dsp:nvSpPr>
        <dsp:cNvPr id="0" name=""/>
        <dsp:cNvSpPr/>
      </dsp:nvSpPr>
      <dsp:spPr>
        <a:xfrm>
          <a:off x="644" y="148882"/>
          <a:ext cx="3059554" cy="2549325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12F78-A4AD-4186-9BDF-A7B2BC5F9275}">
      <dsp:nvSpPr>
        <dsp:cNvPr id="0" name=""/>
        <dsp:cNvSpPr/>
      </dsp:nvSpPr>
      <dsp:spPr>
        <a:xfrm>
          <a:off x="2286390" y="759033"/>
          <a:ext cx="1250573" cy="125051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2010 Spolupráce s SOŠ a SOU Vyškov – výjezd </a:t>
          </a:r>
          <a:r>
            <a:rPr lang="cs-CZ" sz="1100" kern="1200" dirty="0" err="1"/>
            <a:t>Zistersdorf</a:t>
          </a:r>
          <a:endParaRPr lang="cs-CZ" sz="1100" kern="1200" dirty="0"/>
        </a:p>
      </dsp:txBody>
      <dsp:txXfrm>
        <a:off x="2469532" y="942167"/>
        <a:ext cx="884289" cy="8842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2273490" y="289202"/>
          <a:ext cx="1941764" cy="194167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31529" y="75092"/>
          <a:ext cx="3142967" cy="234348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487111" y="502778"/>
          <a:ext cx="1514522" cy="151445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2011  Konference k odbornému školství</a:t>
          </a:r>
        </a:p>
      </dsp:txBody>
      <dsp:txXfrm>
        <a:off x="2708908" y="724565"/>
        <a:ext cx="1070928" cy="107088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14E15-266B-4A97-89B0-E10E9EC22C98}">
      <dsp:nvSpPr>
        <dsp:cNvPr id="0" name=""/>
        <dsp:cNvSpPr/>
      </dsp:nvSpPr>
      <dsp:spPr>
        <a:xfrm>
          <a:off x="1982852" y="572198"/>
          <a:ext cx="1375724" cy="137566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9635B-F5EE-45E9-861A-5984B6675403}">
      <dsp:nvSpPr>
        <dsp:cNvPr id="0" name=""/>
        <dsp:cNvSpPr/>
      </dsp:nvSpPr>
      <dsp:spPr>
        <a:xfrm>
          <a:off x="1422" y="145540"/>
          <a:ext cx="2971893" cy="2228919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AA792-DF00-401E-ABFE-696D0F677E70}">
      <dsp:nvSpPr>
        <dsp:cNvPr id="0" name=""/>
        <dsp:cNvSpPr/>
      </dsp:nvSpPr>
      <dsp:spPr>
        <a:xfrm>
          <a:off x="2134201" y="723514"/>
          <a:ext cx="1073026" cy="107297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2013 Projekt OHK Vyškov „Ženy a podnikání“</a:t>
          </a:r>
        </a:p>
      </dsp:txBody>
      <dsp:txXfrm>
        <a:off x="2291342" y="880648"/>
        <a:ext cx="758744" cy="75871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14E15-266B-4A97-89B0-E10E9EC22C98}">
      <dsp:nvSpPr>
        <dsp:cNvPr id="0" name=""/>
        <dsp:cNvSpPr/>
      </dsp:nvSpPr>
      <dsp:spPr>
        <a:xfrm>
          <a:off x="1982852" y="572198"/>
          <a:ext cx="1375724" cy="137566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9635B-F5EE-45E9-861A-5984B6675403}">
      <dsp:nvSpPr>
        <dsp:cNvPr id="0" name=""/>
        <dsp:cNvSpPr/>
      </dsp:nvSpPr>
      <dsp:spPr>
        <a:xfrm>
          <a:off x="37276" y="145540"/>
          <a:ext cx="2971893" cy="2228919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AA792-DF00-401E-ABFE-696D0F677E70}">
      <dsp:nvSpPr>
        <dsp:cNvPr id="0" name=""/>
        <dsp:cNvSpPr/>
      </dsp:nvSpPr>
      <dsp:spPr>
        <a:xfrm>
          <a:off x="2134201" y="723514"/>
          <a:ext cx="1073026" cy="107297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2014 Projekt OHK Vyškov „Ženy a podnikání“</a:t>
          </a:r>
        </a:p>
      </dsp:txBody>
      <dsp:txXfrm>
        <a:off x="2291342" y="880648"/>
        <a:ext cx="758744" cy="75871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0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2013  Podnikatelské setkání – tenisový turnaj</a:t>
          </a:r>
        </a:p>
      </dsp:txBody>
      <dsp:txXfrm>
        <a:off x="2372201" y="615730"/>
        <a:ext cx="938523" cy="93848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25843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2013  Podnikatelské setkání – dětský den</a:t>
          </a:r>
        </a:p>
      </dsp:txBody>
      <dsp:txXfrm>
        <a:off x="2372201" y="615730"/>
        <a:ext cx="938523" cy="93848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25843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2013  Podnikatelské setkání – vítání hostů</a:t>
          </a:r>
        </a:p>
      </dsp:txBody>
      <dsp:txXfrm>
        <a:off x="2372201" y="615730"/>
        <a:ext cx="938523" cy="93848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0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2014  Založení Klubu podnikatelek</a:t>
          </a:r>
        </a:p>
      </dsp:txBody>
      <dsp:txXfrm>
        <a:off x="2372201" y="615730"/>
        <a:ext cx="938523" cy="9384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411BE-992B-40D2-86E8-2EB730DB595B}">
      <dsp:nvSpPr>
        <dsp:cNvPr id="0" name=""/>
        <dsp:cNvSpPr/>
      </dsp:nvSpPr>
      <dsp:spPr>
        <a:xfrm>
          <a:off x="2001784" y="574658"/>
          <a:ext cx="1370802" cy="1370742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7179D-4E41-44C0-B748-1603203780B6}">
      <dsp:nvSpPr>
        <dsp:cNvPr id="0" name=""/>
        <dsp:cNvSpPr/>
      </dsp:nvSpPr>
      <dsp:spPr>
        <a:xfrm>
          <a:off x="1008" y="129692"/>
          <a:ext cx="3014131" cy="2260614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12F78-A4AD-4186-9BDF-A7B2BC5F9275}">
      <dsp:nvSpPr>
        <dsp:cNvPr id="0" name=""/>
        <dsp:cNvSpPr/>
      </dsp:nvSpPr>
      <dsp:spPr>
        <a:xfrm>
          <a:off x="2152591" y="725433"/>
          <a:ext cx="1069187" cy="106914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2003 Veletrh vzdělávání a pracovních příležitostí</a:t>
          </a:r>
        </a:p>
      </dsp:txBody>
      <dsp:txXfrm>
        <a:off x="2309170" y="882005"/>
        <a:ext cx="756029" cy="75599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25843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2015  Soutěž podnikatelka roku okresu Vyškov</a:t>
          </a:r>
        </a:p>
      </dsp:txBody>
      <dsp:txXfrm>
        <a:off x="2372201" y="615730"/>
        <a:ext cx="938523" cy="93848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25843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2016  Projekt Vzdělávání členů OHK Vyškov 1</a:t>
          </a:r>
        </a:p>
      </dsp:txBody>
      <dsp:txXfrm>
        <a:off x="2372201" y="615730"/>
        <a:ext cx="938523" cy="93848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0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2019  Stěhování úřadu do Dědic</a:t>
          </a:r>
        </a:p>
      </dsp:txBody>
      <dsp:txXfrm>
        <a:off x="2372201" y="615730"/>
        <a:ext cx="938523" cy="93848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25843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2020 Seminář EET - poslední velký na 2 roky  </a:t>
          </a:r>
        </a:p>
      </dsp:txBody>
      <dsp:txXfrm>
        <a:off x="2372201" y="615730"/>
        <a:ext cx="938523" cy="93848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25843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2020  Den učňovských oborů</a:t>
          </a:r>
        </a:p>
      </dsp:txBody>
      <dsp:txXfrm>
        <a:off x="2372201" y="615730"/>
        <a:ext cx="938523" cy="93848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0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2020  Projekt Vzdělávání členů OHK Vyškov 2 – online školení</a:t>
          </a:r>
        </a:p>
      </dsp:txBody>
      <dsp:txXfrm>
        <a:off x="2372201" y="615730"/>
        <a:ext cx="938523" cy="93848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25843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2020 Ekonomické fórum</a:t>
          </a:r>
        </a:p>
      </dsp:txBody>
      <dsp:txXfrm>
        <a:off x="2372201" y="615730"/>
        <a:ext cx="938523" cy="93848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25843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2021  Úmrtí PhDr. Antonín Holubář</a:t>
          </a:r>
        </a:p>
      </dsp:txBody>
      <dsp:txXfrm>
        <a:off x="2372201" y="615730"/>
        <a:ext cx="938523" cy="93848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0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2022  První velký seminář po Covidu</a:t>
          </a:r>
        </a:p>
      </dsp:txBody>
      <dsp:txXfrm>
        <a:off x="2372201" y="615730"/>
        <a:ext cx="938523" cy="938483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25843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2023 Po 29 letech zvýšení členských příspěvků</a:t>
          </a:r>
        </a:p>
      </dsp:txBody>
      <dsp:txXfrm>
        <a:off x="2372201" y="615730"/>
        <a:ext cx="938523" cy="938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14E15-266B-4A97-89B0-E10E9EC22C98}">
      <dsp:nvSpPr>
        <dsp:cNvPr id="0" name=""/>
        <dsp:cNvSpPr/>
      </dsp:nvSpPr>
      <dsp:spPr>
        <a:xfrm>
          <a:off x="1928837" y="545128"/>
          <a:ext cx="1429867" cy="142980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9635B-F5EE-45E9-861A-5984B6675403}">
      <dsp:nvSpPr>
        <dsp:cNvPr id="0" name=""/>
        <dsp:cNvSpPr/>
      </dsp:nvSpPr>
      <dsp:spPr>
        <a:xfrm>
          <a:off x="1295" y="200579"/>
          <a:ext cx="2825117" cy="2118840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AA792-DF00-401E-ABFE-696D0F677E70}">
      <dsp:nvSpPr>
        <dsp:cNvPr id="0" name=""/>
        <dsp:cNvSpPr/>
      </dsp:nvSpPr>
      <dsp:spPr>
        <a:xfrm>
          <a:off x="2086142" y="702400"/>
          <a:ext cx="1115256" cy="111520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2004 Shromáždění delegátů – hotel Atrium</a:t>
          </a:r>
        </a:p>
      </dsp:txBody>
      <dsp:txXfrm>
        <a:off x="2249467" y="865718"/>
        <a:ext cx="788606" cy="78857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1990616" y="234195"/>
          <a:ext cx="1701692" cy="170161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25843" y="46556"/>
          <a:ext cx="2754383" cy="2053748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177826" y="421364"/>
          <a:ext cx="1327273" cy="13272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2024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30 let OHK Vyškov</a:t>
          </a:r>
        </a:p>
      </dsp:txBody>
      <dsp:txXfrm>
        <a:off x="2372201" y="615730"/>
        <a:ext cx="938523" cy="9384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2243211" y="273207"/>
          <a:ext cx="1973758" cy="1973671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942" y="102125"/>
          <a:ext cx="3062792" cy="2315749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460351" y="490301"/>
          <a:ext cx="1539476" cy="153940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2004  Setkání s vedením Města Vyškov</a:t>
          </a:r>
        </a:p>
      </dsp:txBody>
      <dsp:txXfrm>
        <a:off x="2685802" y="715742"/>
        <a:ext cx="1088574" cy="10885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411BE-992B-40D2-86E8-2EB730DB595B}">
      <dsp:nvSpPr>
        <dsp:cNvPr id="0" name=""/>
        <dsp:cNvSpPr/>
      </dsp:nvSpPr>
      <dsp:spPr>
        <a:xfrm>
          <a:off x="1913502" y="537746"/>
          <a:ext cx="1444633" cy="144457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7179D-4E41-44C0-B748-1603203780B6}">
      <dsp:nvSpPr>
        <dsp:cNvPr id="0" name=""/>
        <dsp:cNvSpPr/>
      </dsp:nvSpPr>
      <dsp:spPr>
        <a:xfrm>
          <a:off x="1864" y="208023"/>
          <a:ext cx="2782671" cy="2103952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12F78-A4AD-4186-9BDF-A7B2BC5F9275}">
      <dsp:nvSpPr>
        <dsp:cNvPr id="0" name=""/>
        <dsp:cNvSpPr/>
      </dsp:nvSpPr>
      <dsp:spPr>
        <a:xfrm>
          <a:off x="2072431" y="696642"/>
          <a:ext cx="1126774" cy="112672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2005 Kulatý stůl s ministrem Sobotkou</a:t>
          </a:r>
        </a:p>
      </dsp:txBody>
      <dsp:txXfrm>
        <a:off x="2237443" y="861647"/>
        <a:ext cx="796750" cy="7967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14E15-266B-4A97-89B0-E10E9EC22C98}">
      <dsp:nvSpPr>
        <dsp:cNvPr id="0" name=""/>
        <dsp:cNvSpPr/>
      </dsp:nvSpPr>
      <dsp:spPr>
        <a:xfrm>
          <a:off x="1923968" y="542668"/>
          <a:ext cx="1434789" cy="1434726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9635B-F5EE-45E9-861A-5984B6675403}">
      <dsp:nvSpPr>
        <dsp:cNvPr id="0" name=""/>
        <dsp:cNvSpPr/>
      </dsp:nvSpPr>
      <dsp:spPr>
        <a:xfrm>
          <a:off x="1242" y="196966"/>
          <a:ext cx="2811937" cy="212606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AA792-DF00-401E-ABFE-696D0F677E70}">
      <dsp:nvSpPr>
        <dsp:cNvPr id="0" name=""/>
        <dsp:cNvSpPr/>
      </dsp:nvSpPr>
      <dsp:spPr>
        <a:xfrm>
          <a:off x="2081814" y="700481"/>
          <a:ext cx="1119096" cy="111904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2007 Prezident HK ČR Jaromír Drábek ve Vyškově</a:t>
          </a:r>
        </a:p>
      </dsp:txBody>
      <dsp:txXfrm>
        <a:off x="2245702" y="864362"/>
        <a:ext cx="791320" cy="7912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6497D-5099-4C40-8C34-5274F662ACFF}">
      <dsp:nvSpPr>
        <dsp:cNvPr id="0" name=""/>
        <dsp:cNvSpPr/>
      </dsp:nvSpPr>
      <dsp:spPr>
        <a:xfrm>
          <a:off x="2273490" y="289202"/>
          <a:ext cx="1941764" cy="194167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ABF0C-F24B-489D-81A8-076431F8433B}">
      <dsp:nvSpPr>
        <dsp:cNvPr id="0" name=""/>
        <dsp:cNvSpPr/>
      </dsp:nvSpPr>
      <dsp:spPr>
        <a:xfrm>
          <a:off x="31529" y="75092"/>
          <a:ext cx="3142967" cy="234348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25785-C4F9-48DD-A72C-A5A001C1763C}">
      <dsp:nvSpPr>
        <dsp:cNvPr id="0" name=""/>
        <dsp:cNvSpPr/>
      </dsp:nvSpPr>
      <dsp:spPr>
        <a:xfrm>
          <a:off x="2487111" y="502778"/>
          <a:ext cx="1514522" cy="151445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2008  Shromáždění delegátů OHK Vyškov – U Prcka</a:t>
          </a:r>
        </a:p>
      </dsp:txBody>
      <dsp:txXfrm>
        <a:off x="2708908" y="724565"/>
        <a:ext cx="1070928" cy="10708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411BE-992B-40D2-86E8-2EB730DB595B}">
      <dsp:nvSpPr>
        <dsp:cNvPr id="0" name=""/>
        <dsp:cNvSpPr/>
      </dsp:nvSpPr>
      <dsp:spPr>
        <a:xfrm>
          <a:off x="1907777" y="535285"/>
          <a:ext cx="1449555" cy="1449492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7179D-4E41-44C0-B748-1603203780B6}">
      <dsp:nvSpPr>
        <dsp:cNvPr id="0" name=""/>
        <dsp:cNvSpPr/>
      </dsp:nvSpPr>
      <dsp:spPr>
        <a:xfrm>
          <a:off x="2667" y="107608"/>
          <a:ext cx="2766070" cy="2304783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12F78-A4AD-4186-9BDF-A7B2BC5F9275}">
      <dsp:nvSpPr>
        <dsp:cNvPr id="0" name=""/>
        <dsp:cNvSpPr/>
      </dsp:nvSpPr>
      <dsp:spPr>
        <a:xfrm>
          <a:off x="2067248" y="694722"/>
          <a:ext cx="1130613" cy="1130563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2008 Kurz – Strategické řízení podniku</a:t>
          </a:r>
        </a:p>
      </dsp:txBody>
      <dsp:txXfrm>
        <a:off x="2232822" y="860289"/>
        <a:ext cx="799465" cy="79942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14E15-266B-4A97-89B0-E10E9EC22C98}">
      <dsp:nvSpPr>
        <dsp:cNvPr id="0" name=""/>
        <dsp:cNvSpPr/>
      </dsp:nvSpPr>
      <dsp:spPr>
        <a:xfrm>
          <a:off x="1982852" y="572198"/>
          <a:ext cx="1375724" cy="137566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9635B-F5EE-45E9-861A-5984B6675403}">
      <dsp:nvSpPr>
        <dsp:cNvPr id="0" name=""/>
        <dsp:cNvSpPr/>
      </dsp:nvSpPr>
      <dsp:spPr>
        <a:xfrm>
          <a:off x="1422" y="145540"/>
          <a:ext cx="2971893" cy="2228919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AA792-DF00-401E-ABFE-696D0F677E70}">
      <dsp:nvSpPr>
        <dsp:cNvPr id="0" name=""/>
        <dsp:cNvSpPr/>
      </dsp:nvSpPr>
      <dsp:spPr>
        <a:xfrm>
          <a:off x="2134201" y="723514"/>
          <a:ext cx="1073026" cy="107297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2008 Kurz k inovacím</a:t>
          </a:r>
        </a:p>
      </dsp:txBody>
      <dsp:txXfrm>
        <a:off x="2291342" y="880648"/>
        <a:ext cx="758744" cy="758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30131" cy="4981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29565" y="0"/>
            <a:ext cx="2930131" cy="4981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E79D8-4FD4-4BFB-BFED-7DBBAD9F3B74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41425"/>
            <a:ext cx="5961063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6412" y="4785494"/>
            <a:ext cx="5408343" cy="39142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44402"/>
            <a:ext cx="2930131" cy="4981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29565" y="9444402"/>
            <a:ext cx="2930131" cy="4981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92394-E6B6-4F30-861F-98237C80F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809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768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9221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72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280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189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585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004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195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600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579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647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251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770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881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45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586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604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066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585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7351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1410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340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6698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09011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6737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2804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0497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271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545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704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180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90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112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2394-E6B6-4F30-861F-98237C80F6B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775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2682FF-39EF-5C74-C40F-410A0E2DF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ED107D-EDF2-BA8D-B747-BADC03C06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EA47CE-354C-C230-2287-581851E2F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4AA8-6346-46D0-82AB-FB3B42AB0F5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338296-1F5D-49FB-53D4-94FCF9A1C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EC3B6E-AB13-C046-FF60-8B81C0D2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5AEC-6C9F-4C10-8964-F7F219D50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32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07C99F-22FC-85E1-00A5-A7D52C6DE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0CB2F1-E195-FCC0-E251-CB36C0480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C35183-146A-4882-DAD3-5F63B05D5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4AA8-6346-46D0-82AB-FB3B42AB0F5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C09848-E16F-28D5-D674-1214C51F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5FD9F8-4FF2-47EA-C629-53E0DAB5E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5AEC-6C9F-4C10-8964-F7F219D50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06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94B8ADD-AA1A-E855-5569-79604F8551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3C61D0-D414-6112-E1B1-1475FE3E6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EC34A7-DE99-FE1A-0181-3E8A3C25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4AA8-6346-46D0-82AB-FB3B42AB0F5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AE24A9-A48B-C657-0F37-4ABDF837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85B366-3ACE-5E28-0838-070A45A9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5AEC-6C9F-4C10-8964-F7F219D50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2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A3A25D-9C8F-EBE7-C62A-12DA902D7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B921A8-F852-F39A-0342-F3BD4D740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BD8241-7714-CF6F-8419-7980B6530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4AA8-6346-46D0-82AB-FB3B42AB0F5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C17BC0-5DF4-B662-AE18-77725EDF2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B77DFA-B642-AD7E-1CE5-EF445403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5AEC-6C9F-4C10-8964-F7F219D50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5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8AEB6A-0B81-EEE5-B046-EB3A35D6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472603-6B65-82AD-1B2B-465BFA769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26572F-FEFF-0F10-6026-E480FED11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4AA8-6346-46D0-82AB-FB3B42AB0F5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4C1C99-122D-C5DC-D54B-CA10E5CC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DBBC7C-D006-524E-3E9B-BC5467DA6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5AEC-6C9F-4C10-8964-F7F219D50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65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8D9224-4086-2F5E-2903-A12BBEDD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CC4AF3-6E9B-DDA1-5138-545496193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1935111-E688-0D59-0D21-6BD79B8F5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A7BDE49-9B6A-55CB-8929-B154C9A0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4AA8-6346-46D0-82AB-FB3B42AB0F5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F515CC-8FDF-600C-8270-0B755F21C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A0BD90-301D-7953-A876-D20DF3412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5AEC-6C9F-4C10-8964-F7F219D50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7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AF2FA6-50C2-41C3-7DDD-E8334812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2E3158-FF3F-A33D-1F64-FF4363F43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64CB8E-5052-1700-EB5B-25C153E28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8FB4E4E-F709-C979-A936-BE73D9E2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85C5E7B-2BE4-AD82-2296-DE9A5919B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4E99F74-AD80-ED9B-1B66-97A304CB1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4AA8-6346-46D0-82AB-FB3B42AB0F5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73FF550-FD8B-A477-0BA2-B3B78B44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01C5218-016B-2DD0-83AA-79E2D26D7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5AEC-6C9F-4C10-8964-F7F219D50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6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C1E055-B6A2-8DBA-CE2D-37D7BD3E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EE1A1F6-698D-AB3F-A79B-78880B79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4AA8-6346-46D0-82AB-FB3B42AB0F5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715F8C2-62BE-EB13-97D3-09AD078A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BF6E819-5D07-A3B8-42CC-E22FC242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5AEC-6C9F-4C10-8964-F7F219D50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9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1A07955-675D-CA85-A48A-0DF1461E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4AA8-6346-46D0-82AB-FB3B42AB0F5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0AF3D3-16F5-6CC4-E059-5A1161991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40D7345-5B16-8265-736F-8B721221B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5AEC-6C9F-4C10-8964-F7F219D50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5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793D16-0350-4EA4-2803-36FF68219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449709-5C9A-F1DB-BAC1-56F542A95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076DFC-4E96-D783-7130-A5E2F37B2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DBB49B-0EB5-336C-467F-F37CC92EF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4AA8-6346-46D0-82AB-FB3B42AB0F5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B33940-3B60-0A63-6948-E72EC95C4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1361EE-A651-B765-085E-9A6CC041E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5AEC-6C9F-4C10-8964-F7F219D50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0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660F1F-7A9B-1030-4D56-282F9C667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9384A01-0B7B-C976-4C27-0E59E43C26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6328CC-9B7B-7A6F-F0C6-D2D0CA693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4303C0-DD52-050D-0E2B-5F072F92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4AA8-6346-46D0-82AB-FB3B42AB0F5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9FBE8A-3DD5-3D99-D464-C8451678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396772-6F77-EC27-E9EC-72F32705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5AEC-6C9F-4C10-8964-F7F219D50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9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AAA2175-648C-C820-469E-D4E3662D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6CA5A7-DD81-DB3D-2E63-D3EC27D9C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5BBF45-E82B-FA3C-2781-8373BF909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14AA8-6346-46D0-82AB-FB3B42AB0F5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826CA1-668E-725F-DEFC-57C025E80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32F84F-3E10-D423-5786-32DDD8AB7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55AEC-6C9F-4C10-8964-F7F219D50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36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diagramData" Target="../diagrams/data15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17" Type="http://schemas.microsoft.com/office/2007/relationships/diagramDrawing" Target="../diagrams/drawing15.xml"/><Relationship Id="rId2" Type="http://schemas.openxmlformats.org/officeDocument/2006/relationships/notesSlide" Target="../notesSlides/notesSlide11.xml"/><Relationship Id="rId16" Type="http://schemas.openxmlformats.org/officeDocument/2006/relationships/diagramColors" Target="../diagrams/colors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diagramLayout" Target="../diagrams/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diagramData" Target="../diagrams/data18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17" Type="http://schemas.microsoft.com/office/2007/relationships/diagramDrawing" Target="../diagrams/drawing18.xml"/><Relationship Id="rId2" Type="http://schemas.openxmlformats.org/officeDocument/2006/relationships/notesSlide" Target="../notesSlides/notesSlide12.xml"/><Relationship Id="rId16" Type="http://schemas.openxmlformats.org/officeDocument/2006/relationships/diagramColors" Target="../diagrams/colors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Relationship Id="rId14" Type="http://schemas.openxmlformats.org/officeDocument/2006/relationships/diagramLayout" Target="../diagrams/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13" Type="http://schemas.openxmlformats.org/officeDocument/2006/relationships/diagramData" Target="../diagrams/data21.xml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17" Type="http://schemas.microsoft.com/office/2007/relationships/diagramDrawing" Target="../diagrams/drawing21.xml"/><Relationship Id="rId2" Type="http://schemas.openxmlformats.org/officeDocument/2006/relationships/notesSlide" Target="../notesSlides/notesSlide13.xml"/><Relationship Id="rId16" Type="http://schemas.openxmlformats.org/officeDocument/2006/relationships/diagramColors" Target="../diagrams/colors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5" Type="http://schemas.openxmlformats.org/officeDocument/2006/relationships/diagramQuickStyle" Target="../diagrams/quickStyle21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Relationship Id="rId14" Type="http://schemas.openxmlformats.org/officeDocument/2006/relationships/diagramLayout" Target="../diagrams/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13" Type="http://schemas.openxmlformats.org/officeDocument/2006/relationships/diagramData" Target="../diagrams/data24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17" Type="http://schemas.microsoft.com/office/2007/relationships/diagramDrawing" Target="../diagrams/drawing24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5" Type="http://schemas.openxmlformats.org/officeDocument/2006/relationships/diagramQuickStyle" Target="../diagrams/quickStyle22.xml"/><Relationship Id="rId15" Type="http://schemas.openxmlformats.org/officeDocument/2006/relationships/diagramQuickStyle" Target="../diagrams/quickStyle24.xml"/><Relationship Id="rId10" Type="http://schemas.openxmlformats.org/officeDocument/2006/relationships/diagramQuickStyle" Target="../diagrams/quickStyle23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Relationship Id="rId14" Type="http://schemas.openxmlformats.org/officeDocument/2006/relationships/diagramLayout" Target="../diagrams/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6.xml"/><Relationship Id="rId13" Type="http://schemas.openxmlformats.org/officeDocument/2006/relationships/diagramData" Target="../diagrams/data27.xml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12" Type="http://schemas.microsoft.com/office/2007/relationships/diagramDrawing" Target="../diagrams/drawing26.xml"/><Relationship Id="rId17" Type="http://schemas.microsoft.com/office/2007/relationships/diagramDrawing" Target="../diagrams/drawing27.xml"/><Relationship Id="rId2" Type="http://schemas.openxmlformats.org/officeDocument/2006/relationships/notesSlide" Target="../notesSlides/notesSlide15.xml"/><Relationship Id="rId16" Type="http://schemas.openxmlformats.org/officeDocument/2006/relationships/diagramColors" Target="../diagrams/colors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11" Type="http://schemas.openxmlformats.org/officeDocument/2006/relationships/diagramColors" Target="../diagrams/colors26.xml"/><Relationship Id="rId5" Type="http://schemas.openxmlformats.org/officeDocument/2006/relationships/diagramQuickStyle" Target="../diagrams/quickStyle25.xml"/><Relationship Id="rId15" Type="http://schemas.openxmlformats.org/officeDocument/2006/relationships/diagramQuickStyle" Target="../diagrams/quickStyle27.xml"/><Relationship Id="rId10" Type="http://schemas.openxmlformats.org/officeDocument/2006/relationships/diagramQuickStyle" Target="../diagrams/quickStyle26.xml"/><Relationship Id="rId4" Type="http://schemas.openxmlformats.org/officeDocument/2006/relationships/diagramLayout" Target="../diagrams/layout25.xml"/><Relationship Id="rId9" Type="http://schemas.openxmlformats.org/officeDocument/2006/relationships/diagramLayout" Target="../diagrams/layout26.xml"/><Relationship Id="rId14" Type="http://schemas.openxmlformats.org/officeDocument/2006/relationships/diagramLayout" Target="../diagrams/layout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9.xml"/><Relationship Id="rId13" Type="http://schemas.openxmlformats.org/officeDocument/2006/relationships/diagramData" Target="../diagrams/data30.xml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12" Type="http://schemas.microsoft.com/office/2007/relationships/diagramDrawing" Target="../diagrams/drawing29.xml"/><Relationship Id="rId17" Type="http://schemas.microsoft.com/office/2007/relationships/diagramDrawing" Target="../diagrams/drawing30.xml"/><Relationship Id="rId2" Type="http://schemas.openxmlformats.org/officeDocument/2006/relationships/notesSlide" Target="../notesSlides/notesSlide16.xml"/><Relationship Id="rId16" Type="http://schemas.openxmlformats.org/officeDocument/2006/relationships/diagramColors" Target="../diagrams/colors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11" Type="http://schemas.openxmlformats.org/officeDocument/2006/relationships/diagramColors" Target="../diagrams/colors29.xml"/><Relationship Id="rId5" Type="http://schemas.openxmlformats.org/officeDocument/2006/relationships/diagramQuickStyle" Target="../diagrams/quickStyle28.xml"/><Relationship Id="rId15" Type="http://schemas.openxmlformats.org/officeDocument/2006/relationships/diagramQuickStyle" Target="../diagrams/quickStyle30.xml"/><Relationship Id="rId10" Type="http://schemas.openxmlformats.org/officeDocument/2006/relationships/diagramQuickStyle" Target="../diagrams/quickStyle29.xml"/><Relationship Id="rId4" Type="http://schemas.openxmlformats.org/officeDocument/2006/relationships/diagramLayout" Target="../diagrams/layout28.xml"/><Relationship Id="rId9" Type="http://schemas.openxmlformats.org/officeDocument/2006/relationships/diagramLayout" Target="../diagrams/layout29.xml"/><Relationship Id="rId14" Type="http://schemas.openxmlformats.org/officeDocument/2006/relationships/diagramLayout" Target="../diagrams/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4E79E2-A523-E6BE-3DDA-9872714B18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30 let od založení OHK Vyškov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27D62A-597B-B859-2C44-ED9EC15665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6. září 2024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hotel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Allvet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- Vyškov</a:t>
            </a:r>
          </a:p>
        </p:txBody>
      </p:sp>
    </p:spTree>
    <p:extLst>
      <p:ext uri="{BB962C8B-B14F-4D97-AF65-F5344CB8AC3E}">
        <p14:creationId xmlns:p14="http://schemas.microsoft.com/office/powerpoint/2010/main" val="150227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380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Historie OHK Vyškov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5400E2E-DFC3-7900-EBD6-AAEBEC851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684550"/>
              </p:ext>
            </p:extLst>
          </p:nvPr>
        </p:nvGraphicFramePr>
        <p:xfrm>
          <a:off x="115411" y="2634750"/>
          <a:ext cx="4545366" cy="2644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489E45DB-5B3E-BA8E-DCDF-8ACACF05C6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241057"/>
              </p:ext>
            </p:extLst>
          </p:nvPr>
        </p:nvGraphicFramePr>
        <p:xfrm>
          <a:off x="4774993" y="2634750"/>
          <a:ext cx="3700898" cy="2644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89E45DB-5B3E-BA8E-DCDF-8ACACF05C6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676651"/>
              </p:ext>
            </p:extLst>
          </p:nvPr>
        </p:nvGraphicFramePr>
        <p:xfrm>
          <a:off x="8475891" y="2510463"/>
          <a:ext cx="3716109" cy="2768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72776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8" grpId="0">
        <p:bldAsOne/>
      </p:bldGraphic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380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Historie OHK Vyškov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5400E2E-DFC3-7900-EBD6-AAEBEC851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651673"/>
              </p:ext>
            </p:extLst>
          </p:nvPr>
        </p:nvGraphicFramePr>
        <p:xfrm>
          <a:off x="160059" y="2759037"/>
          <a:ext cx="4217912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004C9F4-2E14-5444-C832-E1A095BFF7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235393"/>
              </p:ext>
            </p:extLst>
          </p:nvPr>
        </p:nvGraphicFramePr>
        <p:xfrm>
          <a:off x="4650145" y="2759037"/>
          <a:ext cx="33600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3E6A649-8F98-AFD9-729C-69E2C1F76B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226141"/>
              </p:ext>
            </p:extLst>
          </p:nvPr>
        </p:nvGraphicFramePr>
        <p:xfrm>
          <a:off x="8594616" y="2759037"/>
          <a:ext cx="33600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426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9" grpId="0">
        <p:bldAsOne/>
      </p:bldGraphic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380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Historie OHK Vyškov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5400E2E-DFC3-7900-EBD6-AAEBEC851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6376013"/>
              </p:ext>
            </p:extLst>
          </p:nvPr>
        </p:nvGraphicFramePr>
        <p:xfrm>
          <a:off x="0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45EE3C7-88A2-3721-8377-24E7DB5E52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3391103"/>
              </p:ext>
            </p:extLst>
          </p:nvPr>
        </p:nvGraphicFramePr>
        <p:xfrm>
          <a:off x="4217912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A76E9F4-A20E-A6FB-16D9-F3813958C5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1465232"/>
              </p:ext>
            </p:extLst>
          </p:nvPr>
        </p:nvGraphicFramePr>
        <p:xfrm>
          <a:off x="8499151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9603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4" grpId="0">
        <p:bldAsOne/>
      </p:bldGraphic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380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Historie OHK Vyškov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5400E2E-DFC3-7900-EBD6-AAEBEC851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83717"/>
              </p:ext>
            </p:extLst>
          </p:nvPr>
        </p:nvGraphicFramePr>
        <p:xfrm>
          <a:off x="0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45EE3C7-88A2-3721-8377-24E7DB5E52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9287513"/>
              </p:ext>
            </p:extLst>
          </p:nvPr>
        </p:nvGraphicFramePr>
        <p:xfrm>
          <a:off x="4217912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A76E9F4-A20E-A6FB-16D9-F3813958C5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615416"/>
              </p:ext>
            </p:extLst>
          </p:nvPr>
        </p:nvGraphicFramePr>
        <p:xfrm>
          <a:off x="8499151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2054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4" grpId="0">
        <p:bldAsOne/>
      </p:bldGraphic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380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Historie OHK Vyškov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5400E2E-DFC3-7900-EBD6-AAEBEC851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429851"/>
              </p:ext>
            </p:extLst>
          </p:nvPr>
        </p:nvGraphicFramePr>
        <p:xfrm>
          <a:off x="0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45EE3C7-88A2-3721-8377-24E7DB5E52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714800"/>
              </p:ext>
            </p:extLst>
          </p:nvPr>
        </p:nvGraphicFramePr>
        <p:xfrm>
          <a:off x="4217912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A76E9F4-A20E-A6FB-16D9-F3813958C5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6280079"/>
              </p:ext>
            </p:extLst>
          </p:nvPr>
        </p:nvGraphicFramePr>
        <p:xfrm>
          <a:off x="8499151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1038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4" grpId="0">
        <p:bldAsOne/>
      </p:bldGraphic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380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Historie OHK Vyškov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5400E2E-DFC3-7900-EBD6-AAEBEC851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0605653"/>
              </p:ext>
            </p:extLst>
          </p:nvPr>
        </p:nvGraphicFramePr>
        <p:xfrm>
          <a:off x="0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45EE3C7-88A2-3721-8377-24E7DB5E52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1201160"/>
              </p:ext>
            </p:extLst>
          </p:nvPr>
        </p:nvGraphicFramePr>
        <p:xfrm>
          <a:off x="4217912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A76E9F4-A20E-A6FB-16D9-F3813958C555}"/>
              </a:ext>
            </a:extLst>
          </p:cNvPr>
          <p:cNvGraphicFramePr/>
          <p:nvPr/>
        </p:nvGraphicFramePr>
        <p:xfrm>
          <a:off x="8499151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6752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4" grpId="0">
        <p:bldAsOne/>
      </p:bldGraphic>
      <p:bldGraphic spid="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380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Historie OHK Vyškov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5400E2E-DFC3-7900-EBD6-AAEBEC851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9223068"/>
              </p:ext>
            </p:extLst>
          </p:nvPr>
        </p:nvGraphicFramePr>
        <p:xfrm>
          <a:off x="0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45EE3C7-88A2-3721-8377-24E7DB5E52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8344523"/>
              </p:ext>
            </p:extLst>
          </p:nvPr>
        </p:nvGraphicFramePr>
        <p:xfrm>
          <a:off x="4217912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A76E9F4-A20E-A6FB-16D9-F3813958C5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432421"/>
              </p:ext>
            </p:extLst>
          </p:nvPr>
        </p:nvGraphicFramePr>
        <p:xfrm>
          <a:off x="8499151" y="3116062"/>
          <a:ext cx="3692849" cy="216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6351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4" grpId="0">
        <p:bldAsOne/>
      </p:bldGraphic>
      <p:bldGraphic spid="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Poděkování členům za jejich dlouhodobé členství (nad 20 let),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338"/>
            <a:ext cx="10515600" cy="4412202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Vážíme si každého člena, malého, velkého, aktivního, či jen podporovatele.</a:t>
            </a:r>
          </a:p>
        </p:txBody>
      </p:sp>
      <p:pic>
        <p:nvPicPr>
          <p:cNvPr id="1026" name="Picture 2" descr="Bíle pozadí. Tleskající ruce.  Bez postav.">
            <a:extLst>
              <a:ext uri="{FF2B5EF4-FFF2-40B4-BE49-F238E27FC236}">
                <a16:creationId xmlns:a16="http://schemas.microsoft.com/office/drawing/2014/main" id="{00985D3D-2AFD-542D-8C8A-1D32BA5A1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35354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Cukrárna Janský – 20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</p:spPr>
        <p:txBody>
          <a:bodyPr>
            <a:normAutofit fontScale="925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Založena 1908, činnost obnovena 1991. Po své mamince v provozu cukrárny a členství v OHK Vyškov pokračuje i  Jiří Grygar Janský.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 majitel Jiří Grygar Janský a Ing. Zdeňka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Eywo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Janská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C542F7-0117-C637-F3D7-1E75525D9A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892" y="4053693"/>
            <a:ext cx="4969164" cy="144933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B940F08-CBEF-1ABC-F562-2F928475ED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1483"/>
            <a:ext cx="6512452" cy="13833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5FFBFD5-272C-5AB8-E392-05B94244D3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299" y="1572045"/>
            <a:ext cx="605300" cy="58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Střední škola polytechnická Vyškov – 20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Škola s cílem udržet stavební, strojírenské a zemědělské tradice v regionu. O absolventy všech studijních i učebních oborů je zájem v tradičních i nově vznikajících podnicích a firmách. Absolventi maturitních oborů jsou z více jak poloviny přijímáni na vysoké školy.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 ředitel školy RNDr. Petr Hájek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8D6BABD-9611-5474-6E87-FB6B99DAC0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804735"/>
            <a:ext cx="6096000" cy="13713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90C9E94-4A1D-5DDE-A877-A927F0BAC4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0142"/>
            <a:ext cx="6096000" cy="13283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3395B63-E094-7834-28E7-B5A2BA5DCE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124" y="3862926"/>
            <a:ext cx="5959876" cy="131319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FD1F438-828A-99F0-AF27-7BB74AD589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124" y="5315176"/>
            <a:ext cx="5959876" cy="131647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E94953B-B2ED-3636-E697-A0240C52FA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8" y="1744024"/>
            <a:ext cx="962069" cy="31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1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Obchodní a hospodářská komora Vyškov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338"/>
            <a:ext cx="10515600" cy="4412202"/>
          </a:xfrm>
        </p:spPr>
        <p:txBody>
          <a:bodyPr>
            <a:normAutofit fontScale="92500"/>
          </a:bodyPr>
          <a:lstStyle/>
          <a:p>
            <a:pPr marL="0" lvl="0" indent="0" algn="ctr">
              <a:lnSpc>
                <a:spcPct val="115000"/>
              </a:lnSpc>
              <a:buNone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 tímto původním názvem byla vyškovská hospodářská komora zapsána do obchodního rejstříku vedeného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Krajského soudu v Brně</a:t>
            </a:r>
          </a:p>
          <a:p>
            <a:pPr marL="0" lvl="0" indent="0" algn="ctr">
              <a:lnSpc>
                <a:spcPct val="115000"/>
              </a:lnSpc>
              <a:buNone/>
            </a:pPr>
            <a:r>
              <a:rPr lang="cs-CZ" sz="66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18. července 1994</a:t>
            </a:r>
          </a:p>
          <a:p>
            <a:pPr marL="0" lvl="0" indent="0" algn="ctr">
              <a:lnSpc>
                <a:spcPct val="115000"/>
              </a:lnSpc>
              <a:buNone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Okresní hospodářskou komoru Vyškov se přejmenovala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dle požadavku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sněmu Hospodářské komory ČR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12. května 2008.</a:t>
            </a:r>
          </a:p>
          <a:p>
            <a:pPr marL="0" lvl="0" indent="0" algn="ctr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Činnost je zakotvena zákonem č. 301/1992 Sb. o Hospodářské komoře ČR a Agrární komoře ČR </a:t>
            </a:r>
          </a:p>
        </p:txBody>
      </p:sp>
    </p:spTree>
    <p:extLst>
      <p:ext uri="{BB962C8B-B14F-4D97-AF65-F5344CB8AC3E}">
        <p14:creationId xmlns:p14="http://schemas.microsoft.com/office/powerpoint/2010/main" val="301253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Ľubomír Zajac – 22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Hostinská činnost a provoz nápojových automatů jsou hlavními předměty podnikání.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 majitel Ĺubomír Zajac</a:t>
            </a:r>
          </a:p>
          <a:p>
            <a:pPr marL="0" lvl="0" indent="0">
              <a:lnSpc>
                <a:spcPct val="115000"/>
              </a:lnSpc>
              <a:buNone/>
            </a:pPr>
            <a:endParaRPr lang="cs-CZ" b="1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álné foto, nápojové automaty na horké nápoje. Bílé pozadí obrázku.">
            <a:extLst>
              <a:ext uri="{FF2B5EF4-FFF2-40B4-BE49-F238E27FC236}">
                <a16:creationId xmlns:a16="http://schemas.microsoft.com/office/drawing/2014/main" id="{885D4308-86B0-9E03-ACD5-C8AA8F48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147" y="4083728"/>
            <a:ext cx="2675280" cy="267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2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C99DFE7-AB43-E014-3166-2DC1A75DF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407" y="4023386"/>
            <a:ext cx="7167240" cy="25628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CHRIŠTOF, spol. s r.o.– 22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  <a:noFill/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Rodinná firma, která v roce 2018 oslavila výročí 110 let od svého založení. Z Vyškova se v roce 2013 přesunula do Brna a je největší prádelenskou společností v České republice s téměř 400 zaměstnanci.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 zakladatel Ing. Jan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Chrištof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starší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0A421E-7FDF-C714-D2FA-0C939DEC8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38" y="4012703"/>
            <a:ext cx="8771139" cy="25713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EE695A2-3588-8F82-C323-4BF0D765B3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1558001"/>
            <a:ext cx="1576526" cy="51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3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RESPONO, a.s.– 23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Nakládání s odpady v regionech okresů Vyškov, Prostějov, Brno - venkov a Blansko. Společnost byla založena v roce 1993. Je akciovou společností 88 obcí a měst - akcionářů okresu Vyškov a části okresu Prostějov. Ocenění převezme: výkonný ředitel Ing. Milan Černošek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D54D82-5BE2-9141-E4C1-ADD131A995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292" y="4234649"/>
            <a:ext cx="8717189" cy="256774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ECED807-AACB-F437-0F44-71403C4ADE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51956"/>
            <a:ext cx="1904999" cy="4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 err="1">
                <a:solidFill>
                  <a:schemeClr val="accent1">
                    <a:lumMod val="75000"/>
                  </a:schemeClr>
                </a:solidFill>
              </a:rPr>
              <a:t>ANTREG,a.s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.– 23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 minulosti součástí Zbrojovky Brno.  ANTREG, a.s. pokračuje v tradici Zbrojovky. Kromě obrábění CNC, které tvoří 55 % výroby se zaměřuje na vlastní produkci a inovace.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 </a:t>
            </a:r>
            <a:r>
              <a:rPr lang="cs-CZ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OMLUVENI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98B45B4-F17D-E30E-40F6-C0A5B157B1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012703"/>
            <a:ext cx="5428903" cy="272988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EDC271D-EAF9-D940-B204-41A29143A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3" y="3997825"/>
            <a:ext cx="5307551" cy="141485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5582876-9234-0DBF-AD65-1233C79F0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311" y="5522518"/>
            <a:ext cx="3150670" cy="126026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A1FA3D9-A63F-CBFE-684B-0A167F1BFF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53761"/>
            <a:ext cx="2097002" cy="7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TRASKO, a.s. - 23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Dodavatel staveb pro technická zařízení budov. Inženýrské stavby (výstavba vodovodů, plynovodů, teplovodů, ČOV, kanalizací, komunikací). Od roku 2010 realizují také </a:t>
            </a:r>
            <a:r>
              <a:rPr lang="cs-CZ" sz="2000" b="1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bezvýkopové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opravy kanalizací a od roku 2015 i zemní protlaky.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 </a:t>
            </a:r>
            <a:r>
              <a:rPr lang="cs-CZ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OMLUVENI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29DDC2B5-8C12-5B53-5BBA-0EA3E092F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24469"/>
            <a:ext cx="2224088" cy="25044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6D9F6CE-EA2A-C917-C5E0-6ABB634005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786" y="3833831"/>
            <a:ext cx="5992427" cy="294275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72DC9A7-6CBB-B128-1475-186CD8CF91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213" y="4321876"/>
            <a:ext cx="3041607" cy="180336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C990924-8988-B3C2-8300-373E939D99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08" y="4256487"/>
            <a:ext cx="2574525" cy="193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4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Jitka Hanáčková - 23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Prodej zlatých i stříbrných šperků a dárkového a hodinářské zboží.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</a:t>
            </a:r>
            <a:r>
              <a:rPr lang="cs-CZ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OMLUVENA</a:t>
            </a:r>
            <a:endParaRPr lang="cs-CZ" b="1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48C455-3639-22D7-6E99-0E72ABF8B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87" y="1184324"/>
            <a:ext cx="1168678" cy="11686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38706B7-1025-DD98-90F9-24EF60F78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866" y="3670104"/>
            <a:ext cx="6624268" cy="31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5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Milan Metelka - 23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Výroba likérů a lihovin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 více než 80-ti letou tradicí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Od roku 2009 spolupráce s RUDOLF JELÍNEK a.s. Provoz podnikové prodejny na ulici Dobrovského ve Vyškově.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 </a:t>
            </a:r>
            <a:r>
              <a:rPr lang="cs-CZ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OMLUVEN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25D6B36-F248-C702-244A-976E962DE4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32" y="4106125"/>
            <a:ext cx="5310188" cy="23410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58D929F-1247-8310-9476-8494FBB546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882" y="4106125"/>
            <a:ext cx="5435630" cy="24067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AC74177-BF5C-6D44-1A4A-27A532D9E0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97613"/>
            <a:ext cx="1257855" cy="7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6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Ing. Ľuboš </a:t>
            </a:r>
            <a:r>
              <a:rPr lang="cs-CZ" sz="3600" dirty="0" err="1">
                <a:solidFill>
                  <a:schemeClr val="accent1">
                    <a:lumMod val="75000"/>
                  </a:schemeClr>
                </a:solidFill>
              </a:rPr>
              <a:t>Bugala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 – 24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81558"/>
            <a:ext cx="10094843" cy="1731145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Třicetiletá tradice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přírodního lékařství, bylin, rostlin a jejich ohleduplného zpracování pro výrobu vonných silic a parfémů.</a:t>
            </a:r>
            <a:b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majitel Ing. Ľuboš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Bugala</a:t>
            </a:r>
            <a:endParaRPr lang="cs-CZ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F64FA8-927D-7B93-9EB7-EBBFD0DF76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307" y="3750980"/>
            <a:ext cx="5584054" cy="302783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D8EA1FE-CA26-EB0F-B209-9F4828572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88" y="1517280"/>
            <a:ext cx="1884657" cy="69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1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 err="1">
                <a:solidFill>
                  <a:schemeClr val="accent1">
                    <a:lumMod val="75000"/>
                  </a:schemeClr>
                </a:solidFill>
              </a:rPr>
              <a:t>fischer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 Vyškov spol. s r.o. – 24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Výroba upevňovací techniky. Tradiční výrobce inovativních řešení v oblasti spojovacích a upevňovacích materiálů pro stavebnictví. Stabilní firma rodinného charakteru. 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jednatel Ing. Vladimír Hudec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48C137-8BE0-E54F-AF0F-8DA81A8AD3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903" y="4012703"/>
            <a:ext cx="10298097" cy="28090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70C599D-CE68-F17B-1EDF-B4D34F95E1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41" y="1733484"/>
            <a:ext cx="1869489" cy="2876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E7201D9-D883-68BE-E9D3-3F5655B8CD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29769"/>
            <a:ext cx="2790445" cy="280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Ing. Aleš </a:t>
            </a:r>
            <a:r>
              <a:rPr lang="cs-CZ" sz="3600" dirty="0" err="1">
                <a:solidFill>
                  <a:schemeClr val="accent1">
                    <a:lumMod val="75000"/>
                  </a:schemeClr>
                </a:solidFill>
              </a:rPr>
              <a:t>Kafoněk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 – 27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Poradenská a projekční služba při zřizování nebo obnově skladového či výrobního provozu. Ing.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Kafoněk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byl 24 let členem představenstva OHK Vyškov.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 </a:t>
            </a:r>
            <a:r>
              <a:rPr lang="cs-CZ" b="1" dirty="0">
                <a:solidFill>
                  <a:srgbClr val="FF0000"/>
                </a:solidFill>
                <a:cs typeface="Times New Roman" panose="02020603050405020304" pitchFamily="18" charset="0"/>
              </a:rPr>
              <a:t>OMLUVEN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CBF308F-1528-AE65-5288-AB272D166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87" y="1619913"/>
            <a:ext cx="1524000" cy="48577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5E9137F-74BD-8D81-ADB3-1E98720CFB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596" y="4012703"/>
            <a:ext cx="5802807" cy="268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5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5540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Sídla OHK Vyškov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5E22323-0D9B-5D90-2F95-FB7664BB3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705739"/>
              </p:ext>
            </p:extLst>
          </p:nvPr>
        </p:nvGraphicFramePr>
        <p:xfrm>
          <a:off x="213064" y="2241103"/>
          <a:ext cx="11860566" cy="3596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3522">
                  <a:extLst>
                    <a:ext uri="{9D8B030D-6E8A-4147-A177-3AD203B41FA5}">
                      <a16:colId xmlns:a16="http://schemas.microsoft.com/office/drawing/2014/main" val="3836896045"/>
                    </a:ext>
                  </a:extLst>
                </a:gridCol>
                <a:gridCol w="3953522">
                  <a:extLst>
                    <a:ext uri="{9D8B030D-6E8A-4147-A177-3AD203B41FA5}">
                      <a16:colId xmlns:a16="http://schemas.microsoft.com/office/drawing/2014/main" val="3688536818"/>
                    </a:ext>
                  </a:extLst>
                </a:gridCol>
                <a:gridCol w="3953522">
                  <a:extLst>
                    <a:ext uri="{9D8B030D-6E8A-4147-A177-3AD203B41FA5}">
                      <a16:colId xmlns:a16="http://schemas.microsoft.com/office/drawing/2014/main" val="4262352623"/>
                    </a:ext>
                  </a:extLst>
                </a:gridCol>
              </a:tblGrid>
              <a:tr h="48434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Dvořákova 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Havlíčkova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náměstí Svobody 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953331"/>
                  </a:ext>
                </a:extLst>
              </a:tr>
              <a:tr h="381739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18. července 1994 - 13. října 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3. října 2006 - 20. června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20. června 2019 -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7830645"/>
                  </a:ext>
                </a:extLst>
              </a:tr>
              <a:tr h="272998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453903"/>
                  </a:ext>
                </a:extLst>
              </a:tr>
            </a:tbl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27A1F69E-D707-0349-336C-B6176E1F79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72" y="3141691"/>
            <a:ext cx="3452543" cy="2592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2EB914E-5944-F029-C497-CCB757AD50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282" y="3172777"/>
            <a:ext cx="3456000" cy="2592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4DDE699-FC1C-4215-3458-5387CE1BBD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902" y="3141691"/>
            <a:ext cx="3037841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WAGNER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stavební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spol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. s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r.o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– 30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Vyškovská stavební společnost Josef Wagner se v roce 2004 transformovala na společnost s ručením omezeným. Jednatel Ing. Petr Wagner byl 13 let členem představenstva OHK Vyškov.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 jednatel a zakladatel Josef Wagner</a:t>
            </a:r>
            <a:endParaRPr lang="cs-CZ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955F022-32C3-70A0-5A94-28439C2E5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692" y="4062365"/>
            <a:ext cx="8348616" cy="26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8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Město Vyškov– 30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Město ležící v severní části Jihomoravského kraje v okrese Vyškov na řece Haná, 35 km severovýchodně od Brna. Žije zde přibližně 20 tisíc obyvatel a je tak pátým největším městem Jihomoravského kraje. 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 místostarosta města Roman Celý</a:t>
            </a:r>
            <a:endParaRPr lang="cs-CZ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95E6A20-6113-584B-CA80-64562927C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862"/>
            <a:ext cx="1897349" cy="9818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EFDB580-4716-C288-B37D-E934478BB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3" y="4012703"/>
            <a:ext cx="2997141" cy="267931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1EB7B73-386A-3983-8813-10E0DF424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830" y="4012703"/>
            <a:ext cx="2263760" cy="267931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43EE426-02D0-A6C5-FA69-C2D7727B4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590" y="4002343"/>
            <a:ext cx="3832590" cy="268967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50B4FDB-65C4-BB3C-1B70-BBD5CA47D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29" y="4002343"/>
            <a:ext cx="4054788" cy="268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6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Best - </a:t>
            </a:r>
            <a:r>
              <a:rPr lang="cs-CZ" sz="3600" dirty="0" err="1">
                <a:solidFill>
                  <a:schemeClr val="accent1">
                    <a:lumMod val="75000"/>
                  </a:schemeClr>
                </a:solidFill>
              </a:rPr>
              <a:t>Business,a.s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.– 30 let členství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E0BB9-13C1-49AD-1A82-08FB4678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58"/>
            <a:ext cx="10515600" cy="1731145"/>
          </a:xfrm>
        </p:spPr>
        <p:txBody>
          <a:bodyPr>
            <a:normAutofit fontScale="925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Výrobce a prodejce brousících nástrojů s výrobnou v Kunštátu měl do roku 2019 sídlo na stejné adrese jako úřad OHK Vyškov – Havlíčkova 7.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Ocenění převezme: projektový manažer Daniel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Holemý</a:t>
            </a:r>
            <a:endParaRPr lang="cs-CZ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A09B2A53-A0F7-870F-121D-1302860554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92" y="3939190"/>
            <a:ext cx="4205056" cy="280474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0977303-A398-41A3-36FD-8137635FE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570" y="3939189"/>
            <a:ext cx="4256438" cy="280473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D4BA9F1-650E-C261-199A-FB60DB752E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92" y="1345122"/>
            <a:ext cx="1035358" cy="103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9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593"/>
            <a:ext cx="10515600" cy="125041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Ing. Stanislav </a:t>
            </a:r>
            <a:r>
              <a:rPr lang="cs-CZ" sz="3600" dirty="0" err="1">
                <a:solidFill>
                  <a:schemeClr val="accent1">
                    <a:lumMod val="75000"/>
                  </a:schemeClr>
                </a:solidFill>
              </a:rPr>
              <a:t>Holemý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br>
              <a:rPr lang="cs-CZ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30 let předsedou OHK Vyškov</a:t>
            </a:r>
            <a:br>
              <a:rPr lang="cs-CZ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30 let předsedou dozorčí rady Hospodářské komory ČR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69C0291-61C3-9157-63E4-D5C70B6253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823" y="2488010"/>
            <a:ext cx="2768353" cy="41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9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3791"/>
            <a:ext cx="10515600" cy="125041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Zveme vás na raut a posezení s muzikou.</a:t>
            </a:r>
          </a:p>
        </p:txBody>
      </p:sp>
    </p:spTree>
    <p:extLst>
      <p:ext uri="{BB962C8B-B14F-4D97-AF65-F5344CB8AC3E}">
        <p14:creationId xmlns:p14="http://schemas.microsoft.com/office/powerpoint/2010/main" val="9666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380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Představenstvo a DR OHK Vyškov</a:t>
            </a: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DA9470A5-D4A8-2E9B-635A-8684AAF2B7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183819"/>
              </p:ext>
            </p:extLst>
          </p:nvPr>
        </p:nvGraphicFramePr>
        <p:xfrm>
          <a:off x="133165" y="2198486"/>
          <a:ext cx="11878320" cy="451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790">
                  <a:extLst>
                    <a:ext uri="{9D8B030D-6E8A-4147-A177-3AD203B41FA5}">
                      <a16:colId xmlns:a16="http://schemas.microsoft.com/office/drawing/2014/main" val="2099383157"/>
                    </a:ext>
                  </a:extLst>
                </a:gridCol>
                <a:gridCol w="1484790">
                  <a:extLst>
                    <a:ext uri="{9D8B030D-6E8A-4147-A177-3AD203B41FA5}">
                      <a16:colId xmlns:a16="http://schemas.microsoft.com/office/drawing/2014/main" val="2547206330"/>
                    </a:ext>
                  </a:extLst>
                </a:gridCol>
                <a:gridCol w="1484790">
                  <a:extLst>
                    <a:ext uri="{9D8B030D-6E8A-4147-A177-3AD203B41FA5}">
                      <a16:colId xmlns:a16="http://schemas.microsoft.com/office/drawing/2014/main" val="2683696122"/>
                    </a:ext>
                  </a:extLst>
                </a:gridCol>
                <a:gridCol w="1484790">
                  <a:extLst>
                    <a:ext uri="{9D8B030D-6E8A-4147-A177-3AD203B41FA5}">
                      <a16:colId xmlns:a16="http://schemas.microsoft.com/office/drawing/2014/main" val="2947036713"/>
                    </a:ext>
                  </a:extLst>
                </a:gridCol>
                <a:gridCol w="1484790">
                  <a:extLst>
                    <a:ext uri="{9D8B030D-6E8A-4147-A177-3AD203B41FA5}">
                      <a16:colId xmlns:a16="http://schemas.microsoft.com/office/drawing/2014/main" val="2962921052"/>
                    </a:ext>
                  </a:extLst>
                </a:gridCol>
                <a:gridCol w="1484790">
                  <a:extLst>
                    <a:ext uri="{9D8B030D-6E8A-4147-A177-3AD203B41FA5}">
                      <a16:colId xmlns:a16="http://schemas.microsoft.com/office/drawing/2014/main" val="2276991805"/>
                    </a:ext>
                  </a:extLst>
                </a:gridCol>
                <a:gridCol w="1484790">
                  <a:extLst>
                    <a:ext uri="{9D8B030D-6E8A-4147-A177-3AD203B41FA5}">
                      <a16:colId xmlns:a16="http://schemas.microsoft.com/office/drawing/2014/main" val="2185495677"/>
                    </a:ext>
                  </a:extLst>
                </a:gridCol>
                <a:gridCol w="1484790">
                  <a:extLst>
                    <a:ext uri="{9D8B030D-6E8A-4147-A177-3AD203B41FA5}">
                      <a16:colId xmlns:a16="http://schemas.microsoft.com/office/drawing/2014/main" val="1217940949"/>
                    </a:ext>
                  </a:extLst>
                </a:gridCol>
              </a:tblGrid>
              <a:tr h="374450">
                <a:tc>
                  <a:txBody>
                    <a:bodyPr/>
                    <a:lstStyle/>
                    <a:p>
                      <a:r>
                        <a:rPr lang="cs-CZ" sz="1600" dirty="0"/>
                        <a:t>1994-1999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2000-2005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2005-2008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2008-2015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2015-2018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2018-2021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2021-2024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2024-2027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189820"/>
                  </a:ext>
                </a:extLst>
              </a:tr>
              <a:tr h="374450">
                <a:tc>
                  <a:txBody>
                    <a:bodyPr/>
                    <a:lstStyle/>
                    <a:p>
                      <a:r>
                        <a:rPr lang="cs-CZ" sz="1400" dirty="0"/>
                        <a:t>Představenstvo: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Představenstvo: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Představenstvo: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Představenstvo: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Představenstvo: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Představenstvo: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Představenstvo: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Představenstvo: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3340029"/>
                  </a:ext>
                </a:extLst>
              </a:tr>
              <a:tr h="374450">
                <a:tc>
                  <a:txBody>
                    <a:bodyPr/>
                    <a:lstStyle/>
                    <a:p>
                      <a:r>
                        <a:rPr lang="cs-CZ" sz="1200" dirty="0"/>
                        <a:t>Ing. Stanislav </a:t>
                      </a:r>
                      <a:r>
                        <a:rPr lang="cs-CZ" sz="1200" dirty="0" err="1"/>
                        <a:t>Holemý</a:t>
                      </a:r>
                      <a:endParaRPr lang="cs-CZ" sz="1200" dirty="0"/>
                    </a:p>
                    <a:p>
                      <a:r>
                        <a:rPr lang="cs-CZ" sz="1200" dirty="0"/>
                        <a:t>Ing. Karel Slezák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Ing. Stanislav </a:t>
                      </a:r>
                      <a:r>
                        <a:rPr lang="cs-CZ" sz="1200" dirty="0" err="1"/>
                        <a:t>Holemý</a:t>
                      </a:r>
                      <a:br>
                        <a:rPr lang="cs-CZ" sz="1200" dirty="0"/>
                      </a:br>
                      <a:r>
                        <a:rPr lang="cs-CZ" sz="1200" dirty="0"/>
                        <a:t>Ing. Aleš </a:t>
                      </a:r>
                      <a:r>
                        <a:rPr lang="cs-CZ" sz="1200" dirty="0" err="1"/>
                        <a:t>Kafoněk</a:t>
                      </a:r>
                      <a:endParaRPr lang="cs-CZ" sz="1200" dirty="0"/>
                    </a:p>
                    <a:p>
                      <a:r>
                        <a:rPr lang="cs-CZ" sz="1200" dirty="0"/>
                        <a:t>Ing. Petr Wagner</a:t>
                      </a:r>
                    </a:p>
                    <a:p>
                      <a:r>
                        <a:rPr lang="cs-CZ" sz="1200" dirty="0"/>
                        <a:t>PhDr. Antonín Holubář</a:t>
                      </a:r>
                    </a:p>
                    <a:p>
                      <a:r>
                        <a:rPr lang="cs-CZ" sz="1200" dirty="0"/>
                        <a:t>MUDr. František Adamec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Ing. Stanislav </a:t>
                      </a:r>
                      <a:r>
                        <a:rPr lang="cs-CZ" sz="1200" dirty="0" err="1"/>
                        <a:t>Holemý</a:t>
                      </a:r>
                      <a:br>
                        <a:rPr lang="cs-CZ" sz="1200" dirty="0"/>
                      </a:br>
                      <a:r>
                        <a:rPr lang="cs-CZ" sz="1200" dirty="0"/>
                        <a:t>Ing. Aleš </a:t>
                      </a:r>
                      <a:r>
                        <a:rPr lang="cs-CZ" sz="1200" dirty="0" err="1"/>
                        <a:t>Kafoněk</a:t>
                      </a:r>
                      <a:endParaRPr lang="cs-CZ" sz="1200" dirty="0"/>
                    </a:p>
                    <a:p>
                      <a:r>
                        <a:rPr lang="cs-CZ" sz="1200" dirty="0"/>
                        <a:t>Ing. Petr Wagner</a:t>
                      </a:r>
                    </a:p>
                    <a:p>
                      <a:r>
                        <a:rPr lang="cs-CZ" sz="1200" dirty="0"/>
                        <a:t>Roman Celý</a:t>
                      </a:r>
                    </a:p>
                    <a:p>
                      <a:r>
                        <a:rPr lang="cs-CZ" sz="1200" dirty="0"/>
                        <a:t>Ing. Jiří Piňos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Ing. Stanislav </a:t>
                      </a:r>
                      <a:r>
                        <a:rPr lang="cs-CZ" sz="1200" dirty="0" err="1"/>
                        <a:t>Holemý</a:t>
                      </a:r>
                      <a:br>
                        <a:rPr lang="cs-CZ" sz="1200" dirty="0"/>
                      </a:br>
                      <a:r>
                        <a:rPr lang="cs-CZ" sz="1200" dirty="0"/>
                        <a:t>Ing. Aleš </a:t>
                      </a:r>
                      <a:r>
                        <a:rPr lang="cs-CZ" sz="1200" dirty="0" err="1"/>
                        <a:t>Kafoněk</a:t>
                      </a:r>
                      <a:endParaRPr lang="cs-CZ" sz="1200" dirty="0"/>
                    </a:p>
                    <a:p>
                      <a:r>
                        <a:rPr lang="cs-CZ" sz="1200" dirty="0"/>
                        <a:t>Ing. Petr Wagner</a:t>
                      </a:r>
                    </a:p>
                    <a:p>
                      <a:r>
                        <a:rPr lang="cs-CZ" sz="1200" dirty="0"/>
                        <a:t>Roman Celý, Ing. Jiří Piňos, JUDr. Marie Kolísková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Ing. Stanislav </a:t>
                      </a:r>
                      <a:r>
                        <a:rPr lang="cs-CZ" sz="1200" dirty="0" err="1"/>
                        <a:t>Holemý</a:t>
                      </a:r>
                      <a:br>
                        <a:rPr lang="cs-CZ" sz="1200" dirty="0"/>
                      </a:br>
                      <a:r>
                        <a:rPr lang="cs-CZ" sz="1200" dirty="0"/>
                        <a:t>Ing. Aleš </a:t>
                      </a:r>
                      <a:r>
                        <a:rPr lang="cs-CZ" sz="1200" dirty="0" err="1"/>
                        <a:t>Kafoněk</a:t>
                      </a:r>
                      <a:endParaRPr lang="cs-CZ" sz="1200" dirty="0"/>
                    </a:p>
                    <a:p>
                      <a:r>
                        <a:rPr lang="cs-CZ" sz="1200" dirty="0"/>
                        <a:t>Ing. Petr Wagner</a:t>
                      </a:r>
                    </a:p>
                    <a:p>
                      <a:r>
                        <a:rPr lang="cs-CZ" sz="1200" dirty="0"/>
                        <a:t>Ing. Karel </a:t>
                      </a:r>
                      <a:r>
                        <a:rPr lang="cs-CZ" sz="1200" dirty="0" err="1"/>
                        <a:t>Goldemund</a:t>
                      </a:r>
                      <a:r>
                        <a:rPr lang="cs-CZ" sz="1200" dirty="0"/>
                        <a:t> JUDr. Marie Kolísková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Ing. Stanislav </a:t>
                      </a:r>
                      <a:r>
                        <a:rPr lang="cs-CZ" sz="1200" dirty="0" err="1"/>
                        <a:t>Holemý</a:t>
                      </a:r>
                      <a:br>
                        <a:rPr lang="cs-CZ" sz="1200" dirty="0"/>
                      </a:br>
                      <a:r>
                        <a:rPr lang="cs-CZ" sz="1200" dirty="0"/>
                        <a:t>Ing. Aleš </a:t>
                      </a:r>
                      <a:r>
                        <a:rPr lang="cs-CZ" sz="1200" dirty="0" err="1"/>
                        <a:t>Kafoněk</a:t>
                      </a:r>
                      <a:endParaRPr lang="cs-CZ" sz="1200" dirty="0"/>
                    </a:p>
                    <a:p>
                      <a:r>
                        <a:rPr lang="cs-CZ" sz="1200" dirty="0"/>
                        <a:t>Iveta Rumlerová</a:t>
                      </a:r>
                    </a:p>
                    <a:p>
                      <a:r>
                        <a:rPr lang="cs-CZ" sz="1200" dirty="0"/>
                        <a:t>Ing. Karel </a:t>
                      </a:r>
                      <a:r>
                        <a:rPr lang="cs-CZ" sz="1200" dirty="0" err="1"/>
                        <a:t>Goldemund</a:t>
                      </a:r>
                      <a:r>
                        <a:rPr lang="cs-CZ" sz="1200" dirty="0"/>
                        <a:t> JUDr. Marie Kolísková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Ing. Stanislav </a:t>
                      </a:r>
                      <a:r>
                        <a:rPr lang="cs-CZ" sz="1200" dirty="0" err="1"/>
                        <a:t>Holemý</a:t>
                      </a:r>
                      <a:endParaRPr lang="cs-CZ" sz="1200" dirty="0"/>
                    </a:p>
                    <a:p>
                      <a:r>
                        <a:rPr lang="cs-CZ" sz="1200" dirty="0"/>
                        <a:t>Ing. Aleš </a:t>
                      </a:r>
                      <a:r>
                        <a:rPr lang="cs-CZ" sz="1200" dirty="0" err="1"/>
                        <a:t>Kafoněk</a:t>
                      </a:r>
                      <a:endParaRPr lang="cs-CZ" sz="1200" dirty="0"/>
                    </a:p>
                    <a:p>
                      <a:r>
                        <a:rPr lang="cs-CZ" sz="1200" dirty="0"/>
                        <a:t>Karel Jurka</a:t>
                      </a:r>
                    </a:p>
                    <a:p>
                      <a:r>
                        <a:rPr lang="cs-CZ" sz="1200" dirty="0"/>
                        <a:t>JUDr. Marie Kolísková</a:t>
                      </a:r>
                    </a:p>
                    <a:p>
                      <a:r>
                        <a:rPr lang="cs-CZ" sz="1200" dirty="0"/>
                        <a:t>Daniel Ďuriš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Ing. Stanislav </a:t>
                      </a:r>
                      <a:r>
                        <a:rPr lang="cs-CZ" sz="1200" dirty="0" err="1"/>
                        <a:t>Holemý</a:t>
                      </a:r>
                      <a:endParaRPr lang="cs-CZ" sz="1200" dirty="0"/>
                    </a:p>
                    <a:p>
                      <a:r>
                        <a:rPr lang="cs-CZ" sz="1200" dirty="0"/>
                        <a:t>Iveta </a:t>
                      </a:r>
                      <a:r>
                        <a:rPr lang="cs-CZ" sz="1200" dirty="0" err="1"/>
                        <a:t>Pelá</a:t>
                      </a:r>
                      <a:endParaRPr lang="cs-CZ" sz="1200" dirty="0"/>
                    </a:p>
                    <a:p>
                      <a:r>
                        <a:rPr lang="cs-CZ" sz="1200" dirty="0"/>
                        <a:t>Karel Jurka</a:t>
                      </a:r>
                    </a:p>
                    <a:p>
                      <a:r>
                        <a:rPr lang="cs-CZ" sz="1200" dirty="0"/>
                        <a:t>Ing. Vladimír Hudec</a:t>
                      </a:r>
                    </a:p>
                    <a:p>
                      <a:r>
                        <a:rPr lang="cs-CZ" sz="1200" dirty="0"/>
                        <a:t>Mgr. Michal Mucha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167899"/>
                  </a:ext>
                </a:extLst>
              </a:tr>
              <a:tr h="374450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DR: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DR: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DR: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DR: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DR: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DR: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1375463"/>
                  </a:ext>
                </a:extLst>
              </a:tr>
              <a:tr h="374450"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PhDr. Antonín Holubář</a:t>
                      </a:r>
                    </a:p>
                    <a:p>
                      <a:r>
                        <a:rPr lang="cs-CZ" sz="1200" dirty="0"/>
                        <a:t>Ing. Pavel Horáček</a:t>
                      </a:r>
                    </a:p>
                    <a:p>
                      <a:r>
                        <a:rPr lang="cs-CZ" sz="1200" dirty="0"/>
                        <a:t>Jaroslav Pavlík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PhDr. Antonín Holubář</a:t>
                      </a:r>
                    </a:p>
                    <a:p>
                      <a:r>
                        <a:rPr lang="cs-CZ" sz="1200" dirty="0"/>
                        <a:t>Ing. Pavel Horáček</a:t>
                      </a:r>
                    </a:p>
                    <a:p>
                      <a:r>
                        <a:rPr lang="cs-CZ" sz="1200" dirty="0"/>
                        <a:t>Jaroslav Pavlík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PhDr. Antonín Holubář</a:t>
                      </a:r>
                    </a:p>
                    <a:p>
                      <a:r>
                        <a:rPr lang="cs-CZ" sz="1200" dirty="0"/>
                        <a:t>RNDr. Soňa Veselá</a:t>
                      </a:r>
                    </a:p>
                    <a:p>
                      <a:r>
                        <a:rPr lang="cs-CZ" sz="1200" dirty="0"/>
                        <a:t>Jaroslav Pavlík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RNDr. Soňa Veselá</a:t>
                      </a:r>
                    </a:p>
                    <a:p>
                      <a:r>
                        <a:rPr lang="cs-CZ" sz="1200" dirty="0"/>
                        <a:t>Petr </a:t>
                      </a:r>
                      <a:r>
                        <a:rPr lang="cs-CZ" sz="1200" dirty="0" err="1"/>
                        <a:t>Pupp</a:t>
                      </a:r>
                      <a:endParaRPr lang="cs-CZ" sz="1200" dirty="0"/>
                    </a:p>
                    <a:p>
                      <a:r>
                        <a:rPr lang="cs-CZ" sz="1200" dirty="0"/>
                        <a:t>Blahoslav Frank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RNDr. Soňa Veselá</a:t>
                      </a:r>
                    </a:p>
                    <a:p>
                      <a:r>
                        <a:rPr lang="cs-CZ" sz="1200" dirty="0"/>
                        <a:t>Petr </a:t>
                      </a:r>
                      <a:r>
                        <a:rPr lang="cs-CZ" sz="1200" dirty="0" err="1"/>
                        <a:t>Pupp</a:t>
                      </a:r>
                      <a:endParaRPr lang="cs-CZ" sz="1200" dirty="0"/>
                    </a:p>
                    <a:p>
                      <a:r>
                        <a:rPr lang="cs-CZ" sz="1200" dirty="0"/>
                        <a:t>Blahoslav Frank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RNDr. Soňa Veselá</a:t>
                      </a:r>
                    </a:p>
                    <a:p>
                      <a:r>
                        <a:rPr lang="cs-CZ" sz="1200" dirty="0"/>
                        <a:t>Petr </a:t>
                      </a:r>
                      <a:r>
                        <a:rPr lang="cs-CZ" sz="1200" dirty="0" err="1"/>
                        <a:t>Pupp</a:t>
                      </a:r>
                      <a:endParaRPr lang="cs-CZ" sz="1200" dirty="0"/>
                    </a:p>
                    <a:p>
                      <a:r>
                        <a:rPr lang="cs-CZ" sz="1200" dirty="0"/>
                        <a:t>Blahoslav Frank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633706"/>
                  </a:ext>
                </a:extLst>
              </a:tr>
              <a:tr h="374450">
                <a:tc>
                  <a:txBody>
                    <a:bodyPr/>
                    <a:lstStyle/>
                    <a:p>
                      <a:r>
                        <a:rPr lang="cs-CZ" sz="1400" dirty="0"/>
                        <a:t>Ředitel: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Ředitel: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Ředitel: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Ředitel: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Ředitel: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Ředitel: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Ředitel: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Ředitel: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5118334"/>
                  </a:ext>
                </a:extLst>
              </a:tr>
              <a:tr h="374450">
                <a:tc>
                  <a:txBody>
                    <a:bodyPr/>
                    <a:lstStyle/>
                    <a:p>
                      <a:r>
                        <a:rPr lang="cs-CZ" sz="1200" dirty="0"/>
                        <a:t>PhDr. Mikuláš </a:t>
                      </a:r>
                      <a:r>
                        <a:rPr lang="cs-CZ" sz="1200" dirty="0" err="1"/>
                        <a:t>Matúška</a:t>
                      </a:r>
                      <a:r>
                        <a:rPr lang="cs-CZ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Jiří Frank,  Jiří Pinkas, </a:t>
                      </a:r>
                      <a:r>
                        <a:rPr lang="cs-CZ" sz="1200" dirty="0" err="1"/>
                        <a:t>DiS</a:t>
                      </a:r>
                      <a:r>
                        <a:rPr lang="cs-CZ" sz="1200" dirty="0"/>
                        <a:t>.(od 2002)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Jiří Pinkas, </a:t>
                      </a:r>
                      <a:r>
                        <a:rPr lang="cs-CZ" sz="1200" dirty="0" err="1"/>
                        <a:t>DiS</a:t>
                      </a:r>
                      <a:r>
                        <a:rPr lang="cs-CZ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Jiří Pinkas, </a:t>
                      </a:r>
                      <a:r>
                        <a:rPr lang="cs-CZ" sz="1200" dirty="0" err="1"/>
                        <a:t>DiS</a:t>
                      </a:r>
                      <a:r>
                        <a:rPr lang="cs-CZ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Jiří Pinkas, </a:t>
                      </a:r>
                      <a:r>
                        <a:rPr lang="cs-CZ" sz="1200" dirty="0" err="1"/>
                        <a:t>DiS</a:t>
                      </a:r>
                      <a:r>
                        <a:rPr lang="cs-CZ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Jiří Pinkas, </a:t>
                      </a:r>
                      <a:r>
                        <a:rPr lang="cs-CZ" sz="1200" dirty="0" err="1"/>
                        <a:t>DiS</a:t>
                      </a:r>
                      <a:r>
                        <a:rPr lang="cs-CZ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Jiří Pinkas, </a:t>
                      </a:r>
                      <a:r>
                        <a:rPr lang="cs-CZ" sz="1200" dirty="0" err="1"/>
                        <a:t>DiS</a:t>
                      </a:r>
                      <a:r>
                        <a:rPr lang="cs-CZ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Jiří Pinkas, </a:t>
                      </a:r>
                      <a:r>
                        <a:rPr lang="cs-CZ" sz="1200" dirty="0" err="1"/>
                        <a:t>DiS</a:t>
                      </a:r>
                      <a:r>
                        <a:rPr lang="cs-CZ" sz="1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140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01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380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Počet členů 1994-2024</a:t>
            </a:r>
          </a:p>
        </p:txBody>
      </p:sp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61CFDF84-D4F0-E54B-5CAD-2C8666CF4A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2826098"/>
              </p:ext>
            </p:extLst>
          </p:nvPr>
        </p:nvGraphicFramePr>
        <p:xfrm>
          <a:off x="838200" y="234053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53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380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Historie OHK Vyškov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5400E2E-DFC3-7900-EBD6-AAEBEC851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557328"/>
              </p:ext>
            </p:extLst>
          </p:nvPr>
        </p:nvGraphicFramePr>
        <p:xfrm>
          <a:off x="568172" y="2759037"/>
          <a:ext cx="4217912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489E45DB-5B3E-BA8E-DCDF-8ACACF05C6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0700938"/>
              </p:ext>
            </p:extLst>
          </p:nvPr>
        </p:nvGraphicFramePr>
        <p:xfrm>
          <a:off x="4786084" y="2759037"/>
          <a:ext cx="3373595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004C9F4-2E14-5444-C832-E1A095BFF7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0830252"/>
              </p:ext>
            </p:extLst>
          </p:nvPr>
        </p:nvGraphicFramePr>
        <p:xfrm>
          <a:off x="8173274" y="2759037"/>
          <a:ext cx="33600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98402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380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Historie OHK Vyškov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5400E2E-DFC3-7900-EBD6-AAEBEC851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9801808"/>
              </p:ext>
            </p:extLst>
          </p:nvPr>
        </p:nvGraphicFramePr>
        <p:xfrm>
          <a:off x="568172" y="2759037"/>
          <a:ext cx="4217912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489E45DB-5B3E-BA8E-DCDF-8ACACF05C6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958534"/>
              </p:ext>
            </p:extLst>
          </p:nvPr>
        </p:nvGraphicFramePr>
        <p:xfrm>
          <a:off x="4799679" y="2759037"/>
          <a:ext cx="33600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004C9F4-2E14-5444-C832-E1A095BFF7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2253327"/>
              </p:ext>
            </p:extLst>
          </p:nvPr>
        </p:nvGraphicFramePr>
        <p:xfrm>
          <a:off x="8173274" y="2759037"/>
          <a:ext cx="33600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1715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380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Historie OHK Vyškov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5400E2E-DFC3-7900-EBD6-AAEBEC851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7126941"/>
              </p:ext>
            </p:extLst>
          </p:nvPr>
        </p:nvGraphicFramePr>
        <p:xfrm>
          <a:off x="568172" y="2759037"/>
          <a:ext cx="4217912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489E45DB-5B3E-BA8E-DCDF-8ACACF05C6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2833017"/>
              </p:ext>
            </p:extLst>
          </p:nvPr>
        </p:nvGraphicFramePr>
        <p:xfrm>
          <a:off x="4799679" y="2759037"/>
          <a:ext cx="33600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004C9F4-2E14-5444-C832-E1A095BFF7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2260425"/>
              </p:ext>
            </p:extLst>
          </p:nvPr>
        </p:nvGraphicFramePr>
        <p:xfrm>
          <a:off x="8173274" y="2759037"/>
          <a:ext cx="33600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5380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173B7-267C-7913-FFC9-143326EC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380"/>
            <a:ext cx="10515600" cy="125041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Historie OHK Vyškov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6E711B-7576-5B36-4D6B-F463A9AFE1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9750"/>
            <a:ext cx="6096002" cy="430970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5FD2BEE-BE08-6633-F1BF-CE6ECEDAA1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59750"/>
            <a:ext cx="6096001" cy="430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2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2009</TotalTime>
  <Words>1382</Words>
  <Application>Microsoft Office PowerPoint</Application>
  <PresentationFormat>Širokoúhlá obrazovka</PresentationFormat>
  <Paragraphs>225</Paragraphs>
  <Slides>34</Slides>
  <Notes>34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Calibri</vt:lpstr>
      <vt:lpstr>Franklin Gothic Book</vt:lpstr>
      <vt:lpstr>Franklin Gothic Medium</vt:lpstr>
      <vt:lpstr>Times New Roman</vt:lpstr>
      <vt:lpstr>Motiv Office</vt:lpstr>
      <vt:lpstr>30 let od založení OHK Vyškov</vt:lpstr>
      <vt:lpstr>Obchodní a hospodářská komora Vyškov</vt:lpstr>
      <vt:lpstr>Sídla OHK Vyškov</vt:lpstr>
      <vt:lpstr>Představenstvo a DR OHK Vyškov</vt:lpstr>
      <vt:lpstr>Počet členů 1994-2024</vt:lpstr>
      <vt:lpstr>Historie OHK Vyškov</vt:lpstr>
      <vt:lpstr>Historie OHK Vyškov</vt:lpstr>
      <vt:lpstr>Historie OHK Vyškov</vt:lpstr>
      <vt:lpstr>Historie OHK Vyškov</vt:lpstr>
      <vt:lpstr>Historie OHK Vyškov</vt:lpstr>
      <vt:lpstr>Historie OHK Vyškov</vt:lpstr>
      <vt:lpstr>Historie OHK Vyškov</vt:lpstr>
      <vt:lpstr>Historie OHK Vyškov</vt:lpstr>
      <vt:lpstr>Historie OHK Vyškov</vt:lpstr>
      <vt:lpstr>Historie OHK Vyškov</vt:lpstr>
      <vt:lpstr>Historie OHK Vyškov</vt:lpstr>
      <vt:lpstr>Poděkování členům za jejich dlouhodobé členství (nad 20 let), </vt:lpstr>
      <vt:lpstr>Cukrárna Janský – 20 let členství</vt:lpstr>
      <vt:lpstr>Střední škola polytechnická Vyškov – 20 let členství</vt:lpstr>
      <vt:lpstr>Ľubomír Zajac – 22 let členství</vt:lpstr>
      <vt:lpstr>CHRIŠTOF, spol. s r.o.– 22 let členství</vt:lpstr>
      <vt:lpstr>RESPONO, a.s.– 23 let členství</vt:lpstr>
      <vt:lpstr>ANTREG,a.s.– 23 let členství</vt:lpstr>
      <vt:lpstr>TRASKO, a.s. - 23 let členství</vt:lpstr>
      <vt:lpstr>Jitka Hanáčková - 23 let členství</vt:lpstr>
      <vt:lpstr>Milan Metelka - 23 let členství</vt:lpstr>
      <vt:lpstr>Ing. Ľuboš Bugala – 24 let členství</vt:lpstr>
      <vt:lpstr>fischer Vyškov spol. s r.o. – 24 let členství</vt:lpstr>
      <vt:lpstr>Ing. Aleš Kafoněk – 27 let členství</vt:lpstr>
      <vt:lpstr>WAGNER stavební spol. s r.o.– 30 let členství</vt:lpstr>
      <vt:lpstr>Město Vyškov– 30 let členství</vt:lpstr>
      <vt:lpstr>Best - Business,a.s.– 30 let členství</vt:lpstr>
      <vt:lpstr>Ing. Stanislav Holemý –  30 let předsedou OHK Vyškov 30 let předsedou dozorčí rady Hospodářské komory ČR</vt:lpstr>
      <vt:lpstr>Zveme vás na raut a posezení s muzikou.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Jiří Pinkas</dc:creator>
  <cp:lastModifiedBy>Jiří Pinkas</cp:lastModifiedBy>
  <cp:revision>76</cp:revision>
  <cp:lastPrinted>2024-09-05T10:54:41Z</cp:lastPrinted>
  <dcterms:created xsi:type="dcterms:W3CDTF">2024-07-24T08:07:16Z</dcterms:created>
  <dcterms:modified xsi:type="dcterms:W3CDTF">2024-09-05T12:07:35Z</dcterms:modified>
</cp:coreProperties>
</file>